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8.png" ContentType="image/png"/>
  <Override PartName="/ppt/media/image109.png" ContentType="image/png"/>
  <Override PartName="/ppt/media/image108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6.png" ContentType="image/png"/>
  <Override PartName="/ppt/media/image88.png" ContentType="image/png"/>
  <Override PartName="/ppt/media/image104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13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14.jpeg" ContentType="image/jpeg"/>
  <Override PartName="/ppt/media/image24.png" ContentType="image/png"/>
  <Override PartName="/ppt/media/image4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15.png" ContentType="image/png"/>
  <Override PartName="/ppt/media/image97.png" ContentType="image/png"/>
  <Override PartName="/ppt/media/image9.jpeg" ContentType="image/jpeg"/>
  <Override PartName="/ppt/media/image4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7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39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jpeg" ContentType="image/jpeg"/>
  <Override PartName="/ppt/media/image45.jpeg" ContentType="image/jpeg"/>
  <Override PartName="/ppt/media/image47.jpeg" ContentType="image/jpeg"/>
  <Override PartName="/ppt/media/image48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62.png" ContentType="image/png"/>
  <Override PartName="/ppt/media/image64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k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d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r</a:t>
            </a:r>
            <a:r>
              <a:rPr b="0" lang="en-GB" sz="2000" spc="-1" strike="noStrike">
                <a:latin typeface="Arial"/>
              </a:rPr>
              <a:t>m</a:t>
            </a:r>
            <a:r>
              <a:rPr b="0" lang="en-GB" sz="2000" spc="-1" strike="noStrike">
                <a:latin typeface="Arial"/>
              </a:rPr>
              <a:t>a</a:t>
            </a:r>
            <a:r>
              <a:rPr b="0" lang="en-GB" sz="2000" spc="-1" strike="noStrike">
                <a:latin typeface="Arial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5F4284-D18F-4325-B8F0-878B3EE8BB4F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3960" cy="51494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j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: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è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: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: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3960" cy="452232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L'expression des besoins est difficile :</a:t>
            </a:r>
            <a:endParaRPr b="0" lang="en-GB" sz="2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Des éléments sous entendu peuvent être oublié lors du développement</a:t>
            </a:r>
            <a:endParaRPr b="0" lang="en-GB" sz="2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Des cas d'erreur ou cas limites peuvent être géré que lors du développement </a:t>
            </a:r>
            <a:endParaRPr b="0" lang="en-GB" sz="2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Sans cas précis, l'interprétation du besoin exprimé peut divergé du besoin réel </a:t>
            </a:r>
            <a:endParaRPr b="0" lang="en-GB" sz="2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La boucle de rétro action est trop longue entre l'expression du besoin et la démonstration du produit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3960" cy="452232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 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: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GB" sz="2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.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j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j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ê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'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3960" cy="4522320"/>
          </a:xfrm>
          <a:prstGeom prst="rect">
            <a:avLst/>
          </a:prstGeom>
        </p:spPr>
        <p:txBody>
          <a:bodyPr lIns="0" rIns="0" tIns="0" bIns="0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Spécification par l'exemple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collaboration étroite DEV /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PO est nécessaire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utiliser des exemples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permet d'ouvrir la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discussion et de trouver de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nombreux cas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permet une boucle de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rétroaction très rapide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définition au plus tôt de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toutes les entrées sorties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nécessaires 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une User Story est déclinée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en nombreux scénarios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les phrases exécutables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sont réutilisables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découper les scénarios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garder uniquement le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nécessaire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garder en tête la lisibilité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les données non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nécessaires à la lisibilité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peuvent être définies dans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le code de test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ne pas hésiter à dérouler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l'algorithme à partir des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exemples du scénario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envisager différents cas :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cas nominal, cas limite,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cas d'erreur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organiser les scénarios :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niveau d'abstraction,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différents cas</a:t>
            </a:r>
            <a:endParaRPr b="0" lang="en-GB" sz="1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Tests fonctionnels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le développeur est guidé, le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code est tiré par les tests</a:t>
            </a:r>
            <a:endParaRPr b="0" lang="en-GB" sz="1000" spc="-1" strike="noStrike">
              <a:latin typeface="Arial"/>
            </a:endParaRPr>
          </a:p>
          <a:p>
            <a:pPr lvl="2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on écrit uniquement le code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nécessaire ni plus ni moins </a:t>
            </a:r>
            <a:endParaRPr b="0" lang="en-GB" sz="1000" spc="-1" strike="noStrike">
              <a:latin typeface="Arial"/>
            </a:endParaRPr>
          </a:p>
          <a:p>
            <a:pPr lvl="2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tests exhaustifs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le code doit être flexible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pour mocker les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interactions extérieures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une boucle BDD induit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plusieurs boucles TDD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tests stables : les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interactions extérieures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sont mockées </a:t>
            </a:r>
            <a:endParaRPr b="0" lang="en-GB" sz="1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Documentation exécutable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issue du code, la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documentation est à jour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toujours</a:t>
            </a:r>
            <a:endParaRPr b="0" lang="en-GB" sz="1000" spc="-1" strike="noStrike">
              <a:latin typeface="Arial"/>
            </a:endParaRPr>
          </a:p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les niveaux d'abstraction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permettent d'inclure une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documentation adaptée au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contexte de la </a:t>
            </a:r>
            <a:r>
              <a:rPr b="0" lang="en-GB" sz="1000" spc="-1" strike="noStrike">
                <a:solidFill>
                  <a:srgbClr val="000000"/>
                </a:solidFill>
                <a:latin typeface="Arial"/>
              </a:rPr>
              <a:t>documentation projet </a:t>
            </a:r>
            <a:endParaRPr b="0" lang="en-GB" sz="1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3960" cy="4522320"/>
          </a:xfrm>
          <a:prstGeom prst="rect">
            <a:avLst/>
          </a:prstGeom>
        </p:spPr>
        <p:txBody>
          <a:bodyPr lIns="0" rIns="0" tIns="0" bIns="0"/>
          <a:p>
            <a:pPr lvl="1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Lors que les tests fonctionnels sont écrit après :</a:t>
            </a:r>
            <a:endParaRPr b="0" lang="en-GB" sz="2000" spc="-1" strike="noStrike">
              <a:latin typeface="Arial"/>
            </a:endParaRPr>
          </a:p>
          <a:p>
            <a:pPr lvl="2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 sont pas exhaustifs</a:t>
            </a:r>
            <a:endParaRPr b="0" lang="en-GB" sz="2000" spc="-1" strike="noStrike">
              <a:latin typeface="Arial"/>
            </a:endParaRPr>
          </a:p>
          <a:p>
            <a:pPr lvl="2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Sont difficiles à écrire</a:t>
            </a:r>
            <a:endParaRPr b="0" lang="en-GB" sz="2000" spc="-1" strike="noStrike">
              <a:latin typeface="Arial"/>
            </a:endParaRPr>
          </a:p>
          <a:p>
            <a:pPr lvl="2"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Peuvent clignoter s'ils sont basés sur les données vivantes</a:t>
            </a:r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</a:t>
            </a:r>
            <a:r>
              <a:rPr b="0" lang="en-GB" sz="3200" spc="-1" strike="noStrike">
                <a:latin typeface="Arial"/>
              </a:rPr>
              <a:t>the outline </a:t>
            </a:r>
            <a:r>
              <a:rPr b="0" lang="en-GB" sz="3200" spc="-1" strike="noStrike">
                <a:latin typeface="Arial"/>
              </a:rPr>
              <a:t>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</a:t>
            </a:r>
            <a:r>
              <a:rPr b="0" lang="en-GB" sz="2800" spc="-1" strike="noStrike">
                <a:latin typeface="Arial"/>
              </a:rPr>
              <a:t>Outline </a:t>
            </a:r>
            <a:r>
              <a:rPr b="0" lang="en-GB" sz="2800" spc="-1" strike="noStrike">
                <a:latin typeface="Arial"/>
              </a:rPr>
              <a:t>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</a:t>
            </a:r>
            <a:r>
              <a:rPr b="0" lang="en-GB" sz="2400" spc="-1" strike="noStrike">
                <a:latin typeface="Arial"/>
              </a:rPr>
              <a:t>Outline </a:t>
            </a:r>
            <a:r>
              <a:rPr b="0" lang="en-GB" sz="2400" spc="-1" strike="noStrike">
                <a:latin typeface="Arial"/>
              </a:rPr>
              <a:t>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</a:t>
            </a:r>
            <a:r>
              <a:rPr b="0" lang="en-GB" sz="2000" spc="-1" strike="noStrike">
                <a:latin typeface="Arial"/>
              </a:rPr>
              <a:t>Outline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</a:t>
            </a:r>
            <a:r>
              <a:rPr b="0" lang="en-GB" sz="2000" spc="-1" strike="noStrike">
                <a:latin typeface="Arial"/>
              </a:rPr>
              <a:t>Outlin</a:t>
            </a:r>
            <a:r>
              <a:rPr b="0" lang="en-GB" sz="2000" spc="-1" strike="noStrike">
                <a:latin typeface="Arial"/>
              </a:rPr>
              <a:t>e </a:t>
            </a:r>
            <a:r>
              <a:rPr b="0" lang="en-GB" sz="2000" spc="-1" strike="noStrike">
                <a:latin typeface="Arial"/>
              </a:rPr>
              <a:t>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</a:t>
            </a:r>
            <a:r>
              <a:rPr b="0" lang="en-GB" sz="2000" spc="-1" strike="noStrike">
                <a:latin typeface="Arial"/>
              </a:rPr>
              <a:t>xt</a:t>
            </a:r>
            <a:r>
              <a:rPr b="0" lang="en-GB" sz="2000" spc="-1" strike="noStrike">
                <a:latin typeface="Arial"/>
              </a:rPr>
              <a:t>h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utl</a:t>
            </a:r>
            <a:r>
              <a:rPr b="0" lang="en-GB" sz="2000" spc="-1" strike="noStrike">
                <a:latin typeface="Arial"/>
              </a:rPr>
              <a:t>in</a:t>
            </a:r>
            <a:r>
              <a:rPr b="0" lang="en-GB" sz="2000" spc="-1" strike="noStrike">
                <a:latin typeface="Arial"/>
              </a:rPr>
              <a:t>e </a:t>
            </a:r>
            <a:r>
              <a:rPr b="0" lang="en-GB" sz="2000" spc="-1" strike="noStrike">
                <a:latin typeface="Arial"/>
              </a:rPr>
              <a:t>Le</a:t>
            </a:r>
            <a:r>
              <a:rPr b="0" lang="en-GB" sz="2000" spc="-1" strike="noStrike">
                <a:latin typeface="Arial"/>
              </a:rPr>
              <a:t>ve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u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</a:t>
            </a:r>
            <a:r>
              <a:rPr b="0" lang="en-GB" sz="4400" spc="-1" strike="noStrike">
                <a:latin typeface="Arial"/>
              </a:rPr>
              <a:t>ic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</a:t>
            </a:r>
            <a:r>
              <a:rPr b="0" lang="en-GB" sz="4400" spc="-1" strike="noStrike">
                <a:latin typeface="Arial"/>
              </a:rPr>
              <a:t>le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github.com/KelkooGroup/theGardener/wiki" TargetMode="Externa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614960"/>
            <a:ext cx="10076400" cy="42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Behaviour Driven Development  :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br/>
            <a:br/>
            <a:r>
              <a:rPr b="0" lang="en-GB" sz="6000" spc="-1" strike="noStrike">
                <a:solidFill>
                  <a:srgbClr val="1f7079"/>
                </a:solidFill>
                <a:latin typeface="Arial"/>
                <a:ea typeface="DejaVu Sans"/>
              </a:rPr>
              <a:t>roots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77800" y="3024000"/>
            <a:ext cx="5289480" cy="162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82200" y="1338120"/>
            <a:ext cx="300888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129680" y="1944000"/>
            <a:ext cx="7507800" cy="49611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82200" y="1338120"/>
            <a:ext cx="493128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Executable Documentation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981360" y="2088000"/>
            <a:ext cx="7872120" cy="44942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636000" y="649080"/>
            <a:ext cx="507384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 to be implemented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205600" y="2214000"/>
            <a:ext cx="1855080" cy="185256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4"/>
          <p:cNvSpPr/>
          <p:nvPr/>
        </p:nvSpPr>
        <p:spPr>
          <a:xfrm>
            <a:off x="6135120" y="4070160"/>
            <a:ext cx="360" cy="154692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5"/>
          <p:cNvSpPr/>
          <p:nvPr/>
        </p:nvSpPr>
        <p:spPr>
          <a:xfrm flipV="1">
            <a:off x="4896000" y="5617080"/>
            <a:ext cx="1239120" cy="61884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6"/>
          <p:cNvSpPr/>
          <p:nvPr/>
        </p:nvSpPr>
        <p:spPr>
          <a:xfrm flipH="1" flipV="1">
            <a:off x="6135120" y="5617080"/>
            <a:ext cx="1239120" cy="61884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7"/>
          <p:cNvSpPr/>
          <p:nvPr/>
        </p:nvSpPr>
        <p:spPr>
          <a:xfrm>
            <a:off x="4896000" y="4689000"/>
            <a:ext cx="247788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>
            <a:off x="4896000" y="6235920"/>
            <a:ext cx="247428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60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36" name="CustomShape 9"/>
          <p:cNvSpPr/>
          <p:nvPr/>
        </p:nvSpPr>
        <p:spPr>
          <a:xfrm>
            <a:off x="1990080" y="2214000"/>
            <a:ext cx="1855080" cy="185256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10"/>
          <p:cNvSpPr/>
          <p:nvPr/>
        </p:nvSpPr>
        <p:spPr>
          <a:xfrm>
            <a:off x="2919600" y="4070160"/>
            <a:ext cx="360" cy="154692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11"/>
          <p:cNvSpPr/>
          <p:nvPr/>
        </p:nvSpPr>
        <p:spPr>
          <a:xfrm flipV="1">
            <a:off x="1680480" y="5617080"/>
            <a:ext cx="1239120" cy="61884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12"/>
          <p:cNvSpPr/>
          <p:nvPr/>
        </p:nvSpPr>
        <p:spPr>
          <a:xfrm flipH="1" flipV="1">
            <a:off x="2919600" y="5617080"/>
            <a:ext cx="1239120" cy="61884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13"/>
          <p:cNvSpPr/>
          <p:nvPr/>
        </p:nvSpPr>
        <p:spPr>
          <a:xfrm>
            <a:off x="1680480" y="4689000"/>
            <a:ext cx="247788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"/>
          <p:cNvSpPr/>
          <p:nvPr/>
        </p:nvSpPr>
        <p:spPr>
          <a:xfrm>
            <a:off x="1680480" y="6235920"/>
            <a:ext cx="247428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60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142" name="CustomShape 15"/>
          <p:cNvSpPr/>
          <p:nvPr/>
        </p:nvSpPr>
        <p:spPr>
          <a:xfrm>
            <a:off x="1680480" y="6235920"/>
            <a:ext cx="247428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640080" y="192024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74320" y="2926080"/>
            <a:ext cx="255672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 of books, popular categories by age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656000" y="4225680"/>
            <a:ext cx="1632240" cy="910800"/>
          </a:xfrm>
          <a:prstGeom prst="rect">
            <a:avLst/>
          </a:prstGeom>
          <a:solidFill>
            <a:srgbClr val="ffff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554480" y="5249880"/>
            <a:ext cx="237384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Provides book 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7408800" y="173736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7132320" y="2743200"/>
            <a:ext cx="218124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Users, ages, 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books already red...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CustomShape 7"/>
          <p:cNvSpPr/>
          <p:nvPr/>
        </p:nvSpPr>
        <p:spPr>
          <a:xfrm>
            <a:off x="4937760" y="457200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4663440" y="5577840"/>
            <a:ext cx="393984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Provides books,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textual search,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multi-criteria search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(category, popularity, availability ...)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7772400" y="389412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3" name="CustomShape 10"/>
          <p:cNvSpPr/>
          <p:nvPr/>
        </p:nvSpPr>
        <p:spPr>
          <a:xfrm>
            <a:off x="7223760" y="4899960"/>
            <a:ext cx="237024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Booking service,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Available books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" name="CustomShape 11"/>
          <p:cNvSpPr/>
          <p:nvPr/>
        </p:nvSpPr>
        <p:spPr>
          <a:xfrm>
            <a:off x="4383720" y="18482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12"/>
          <p:cNvSpPr/>
          <p:nvPr/>
        </p:nvSpPr>
        <p:spPr>
          <a:xfrm>
            <a:off x="4658040" y="2396880"/>
            <a:ext cx="360" cy="45720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13"/>
          <p:cNvSpPr/>
          <p:nvPr/>
        </p:nvSpPr>
        <p:spPr>
          <a:xfrm flipV="1">
            <a:off x="4292280" y="2854080"/>
            <a:ext cx="365760" cy="1828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14"/>
          <p:cNvSpPr/>
          <p:nvPr/>
        </p:nvSpPr>
        <p:spPr>
          <a:xfrm flipH="1" flipV="1">
            <a:off x="4658040" y="2854080"/>
            <a:ext cx="365760" cy="1828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15"/>
          <p:cNvSpPr/>
          <p:nvPr/>
        </p:nvSpPr>
        <p:spPr>
          <a:xfrm>
            <a:off x="4292280" y="2579760"/>
            <a:ext cx="731520" cy="36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6"/>
          <p:cNvSpPr/>
          <p:nvPr/>
        </p:nvSpPr>
        <p:spPr>
          <a:xfrm>
            <a:off x="4109400" y="3036960"/>
            <a:ext cx="11905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0" name="CustomShape 17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1" name="CustomShape 18"/>
          <p:cNvSpPr/>
          <p:nvPr/>
        </p:nvSpPr>
        <p:spPr>
          <a:xfrm>
            <a:off x="3636000" y="649080"/>
            <a:ext cx="500184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 to be implemented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188720" y="2377440"/>
            <a:ext cx="4842720" cy="145944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a user of the library,</a:t>
            </a:r>
            <a:endParaRPr b="0" lang="en-GB" sz="2600" spc="-1" strike="noStrike">
              <a:latin typeface="Arial"/>
            </a:endParaRPr>
          </a:p>
          <a:p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 wish to 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book suggestions</a:t>
            </a:r>
            <a:endParaRPr b="0" lang="en-GB" sz="2600" spc="-1" strike="noStrike">
              <a:latin typeface="Arial"/>
            </a:endParaRPr>
          </a:p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make discoveries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840480" y="4297680"/>
            <a:ext cx="3745440" cy="1368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Acceptance criteria :</a:t>
            </a:r>
            <a:endParaRPr b="0" lang="en-GB" sz="2200" spc="-1" strike="noStrike">
              <a:latin typeface="Arial"/>
            </a:endParaRPr>
          </a:p>
          <a:p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- Book not read by the user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- Book available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5054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3636360" y="649080"/>
            <a:ext cx="478548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 to be implemented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9235440" y="11088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2"/>
          <p:cNvSpPr/>
          <p:nvPr/>
        </p:nvSpPr>
        <p:spPr>
          <a:xfrm>
            <a:off x="9509760" y="65952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3"/>
          <p:cNvSpPr/>
          <p:nvPr/>
        </p:nvSpPr>
        <p:spPr>
          <a:xfrm flipV="1">
            <a:off x="9144000" y="111672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4"/>
          <p:cNvSpPr/>
          <p:nvPr/>
        </p:nvSpPr>
        <p:spPr>
          <a:xfrm flipH="1" flipV="1">
            <a:off x="9509760" y="111672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5"/>
          <p:cNvSpPr/>
          <p:nvPr/>
        </p:nvSpPr>
        <p:spPr>
          <a:xfrm>
            <a:off x="9144000" y="84240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6"/>
          <p:cNvSpPr/>
          <p:nvPr/>
        </p:nvSpPr>
        <p:spPr>
          <a:xfrm>
            <a:off x="9144000" y="129960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9144000" y="129960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1097280" y="4297680"/>
            <a:ext cx="3562560" cy="131508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 must be appropriate to the age of the 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4937760" y="3017520"/>
            <a:ext cx="3562560" cy="144324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a better discovery, the books must come from different categories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42120" y="1213560"/>
            <a:ext cx="8823960" cy="44208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As a user of the library, I wish to book suggestions to make discoveries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>
            <a:off x="-25200" y="914400"/>
            <a:ext cx="20390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" name="CustomShape 12"/>
          <p:cNvSpPr/>
          <p:nvPr/>
        </p:nvSpPr>
        <p:spPr>
          <a:xfrm>
            <a:off x="5054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0" name="CustomShape 13"/>
          <p:cNvSpPr/>
          <p:nvPr/>
        </p:nvSpPr>
        <p:spPr>
          <a:xfrm>
            <a:off x="3636360" y="649080"/>
            <a:ext cx="485748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 to be implemented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235440" y="11088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"/>
          <p:cNvSpPr/>
          <p:nvPr/>
        </p:nvSpPr>
        <p:spPr>
          <a:xfrm>
            <a:off x="9509760" y="65952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3"/>
          <p:cNvSpPr/>
          <p:nvPr/>
        </p:nvSpPr>
        <p:spPr>
          <a:xfrm flipV="1">
            <a:off x="9144000" y="111672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4"/>
          <p:cNvSpPr/>
          <p:nvPr/>
        </p:nvSpPr>
        <p:spPr>
          <a:xfrm flipH="1" flipV="1">
            <a:off x="9509760" y="111672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5"/>
          <p:cNvSpPr/>
          <p:nvPr/>
        </p:nvSpPr>
        <p:spPr>
          <a:xfrm>
            <a:off x="9144000" y="84240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9144000" y="129960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1188720" y="2286000"/>
            <a:ext cx="3836880" cy="167076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Focus on how to recover books, forgets that the book must be unread by the user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3657600" y="4389120"/>
            <a:ext cx="3562560" cy="12956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simplest way : research the popularity of books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5054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3636360" y="649080"/>
            <a:ext cx="456948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 to be implemented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92" name="CustomShape 11"/>
          <p:cNvSpPr/>
          <p:nvPr/>
        </p:nvSpPr>
        <p:spPr>
          <a:xfrm>
            <a:off x="60480" y="1232280"/>
            <a:ext cx="8823960" cy="44208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As a user of the library, I wish to book suggestions to make discoveries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3" name="CustomShape 12"/>
          <p:cNvSpPr/>
          <p:nvPr/>
        </p:nvSpPr>
        <p:spPr>
          <a:xfrm>
            <a:off x="-6840" y="933120"/>
            <a:ext cx="20206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9418320" y="19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Line 2"/>
          <p:cNvSpPr/>
          <p:nvPr/>
        </p:nvSpPr>
        <p:spPr>
          <a:xfrm>
            <a:off x="9692640" y="568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3"/>
          <p:cNvSpPr/>
          <p:nvPr/>
        </p:nvSpPr>
        <p:spPr>
          <a:xfrm flipV="1">
            <a:off x="9326880" y="1025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4"/>
          <p:cNvSpPr/>
          <p:nvPr/>
        </p:nvSpPr>
        <p:spPr>
          <a:xfrm flipH="1" flipV="1">
            <a:off x="9692640" y="1025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5"/>
          <p:cNvSpPr/>
          <p:nvPr/>
        </p:nvSpPr>
        <p:spPr>
          <a:xfrm>
            <a:off x="9326880" y="750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6"/>
          <p:cNvSpPr/>
          <p:nvPr/>
        </p:nvSpPr>
        <p:spPr>
          <a:xfrm>
            <a:off x="9326880" y="1208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9326880" y="1208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2" name="CustomShape 8"/>
          <p:cNvSpPr/>
          <p:nvPr/>
        </p:nvSpPr>
        <p:spPr>
          <a:xfrm>
            <a:off x="-64800" y="3017520"/>
            <a:ext cx="10182240" cy="21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</a:t>
            </a:r>
            <a:r>
              <a:rPr b="1" lang="en-GB" sz="2000" spc="-1" strike="noStrike">
                <a:solidFill>
                  <a:srgbClr val="b3b300"/>
                </a:solidFill>
                <a:latin typeface="Courier 10 Pitch"/>
                <a:ea typeface="DejaVu Sans"/>
              </a:rPr>
              <a:t>Scenario:</a:t>
            </a:r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provide book suggestions</a:t>
            </a:r>
            <a:endParaRPr b="0" lang="en-GB" sz="2000" spc="-1" strike="noStrike">
              <a:latin typeface="Arial"/>
            </a:endParaRPr>
          </a:p>
          <a:p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</a:t>
            </a:r>
            <a:r>
              <a:rPr b="1" lang="en-GB" sz="2000" spc="-1" strike="noStrike">
                <a:solidFill>
                  <a:srgbClr val="198a8a"/>
                </a:solidFill>
                <a:latin typeface="Courier 10 Pitch"/>
                <a:ea typeface="DejaVu Sans"/>
              </a:rPr>
              <a:t>Given</a:t>
            </a:r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a user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</a:t>
            </a:r>
            <a:r>
              <a:rPr b="1" lang="en-GB" sz="2000" spc="-1" strike="noStrike">
                <a:solidFill>
                  <a:srgbClr val="198a8a"/>
                </a:solidFill>
                <a:latin typeface="Courier 10 Pitch"/>
                <a:ea typeface="DejaVu Sans"/>
              </a:rPr>
              <a:t>When</a:t>
            </a:r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we ask for suggestions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</a:t>
            </a:r>
            <a:r>
              <a:rPr b="1" lang="en-GB" sz="2000" spc="-1" strike="noStrike">
                <a:solidFill>
                  <a:srgbClr val="198a8a"/>
                </a:solidFill>
                <a:latin typeface="Courier 10 Pitch"/>
                <a:ea typeface="DejaVu Sans"/>
              </a:rPr>
              <a:t>Then</a:t>
            </a:r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the suggestions are popular and </a:t>
            </a:r>
            <a:endParaRPr b="0" lang="en-GB" sz="2000" spc="-1" strike="noStrike"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</a:t>
            </a:r>
            <a:r>
              <a:rPr b="0" lang="en-GB" sz="20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available books adapted to the age of the user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3" name="CustomShape 9"/>
          <p:cNvSpPr/>
          <p:nvPr/>
        </p:nvSpPr>
        <p:spPr>
          <a:xfrm>
            <a:off x="4663440" y="5853240"/>
            <a:ext cx="484272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Missing examples !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4" name="CustomShape 10"/>
          <p:cNvSpPr/>
          <p:nvPr/>
        </p:nvSpPr>
        <p:spPr>
          <a:xfrm>
            <a:off x="5054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5" name="CustomShape 11"/>
          <p:cNvSpPr/>
          <p:nvPr/>
        </p:nvSpPr>
        <p:spPr>
          <a:xfrm>
            <a:off x="3636360" y="649080"/>
            <a:ext cx="52174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23760" y="1737360"/>
            <a:ext cx="9915480" cy="56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provide </a:t>
            </a:r>
            <a:r>
              <a:rPr b="0" lang="en-GB" sz="20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book </a:t>
            </a:r>
            <a:r>
              <a:rPr b="0" lang="en-GB" sz="20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suggest</a:t>
            </a:r>
            <a:r>
              <a:rPr b="0" lang="en-GB" sz="20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ions</a:t>
            </a:r>
            <a:endParaRPr b="0" lang="en-GB" sz="20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the user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he is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years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old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the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popular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categori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es for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this age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category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Id  |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name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Disney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Picture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books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Bedtime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stories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availabl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e books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for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categori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es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t2,cat3"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bookId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title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category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Pan     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book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about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tortoise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and the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hare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we ask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for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"3"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suggesti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suggesti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ons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bookId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title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category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Pan     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book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about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tortoise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and the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hare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|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959360" y="2377800"/>
            <a:ext cx="511704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limit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nu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mb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er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of 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sug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ges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tion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577840" y="3291840"/>
            <a:ext cx="3562560" cy="45324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Missing : never read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120640" y="5735880"/>
            <a:ext cx="4842720" cy="45324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Missing : different categories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6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7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8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9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0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7" name="CustomShape 11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12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13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14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15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6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3" name="CustomShape 17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4" name="CustomShape 18"/>
          <p:cNvSpPr/>
          <p:nvPr/>
        </p:nvSpPr>
        <p:spPr>
          <a:xfrm>
            <a:off x="5054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5" name="CustomShape 19"/>
          <p:cNvSpPr/>
          <p:nvPr/>
        </p:nvSpPr>
        <p:spPr>
          <a:xfrm>
            <a:off x="3636360" y="649080"/>
            <a:ext cx="51454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23760" y="1737360"/>
            <a:ext cx="9915480" cy="56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provide book suggestions</a:t>
            </a:r>
            <a:endParaRPr b="0" lang="en-GB" sz="20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Picture books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Bedtime stories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"cat1,cat2,cat3"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"3"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1" name="CustomShape 15"/>
          <p:cNvSpPr/>
          <p:nvPr/>
        </p:nvSpPr>
        <p:spPr>
          <a:xfrm>
            <a:off x="7488000" y="6120000"/>
            <a:ext cx="2465280" cy="9478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limit number of suggestions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42" name="CustomShape 16"/>
          <p:cNvSpPr/>
          <p:nvPr/>
        </p:nvSpPr>
        <p:spPr>
          <a:xfrm>
            <a:off x="2808000" y="5630760"/>
            <a:ext cx="545040" cy="4143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7"/>
          <p:cNvSpPr/>
          <p:nvPr/>
        </p:nvSpPr>
        <p:spPr>
          <a:xfrm>
            <a:off x="885600" y="7056000"/>
            <a:ext cx="6671520" cy="3621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8"/>
          <p:cNvSpPr/>
          <p:nvPr/>
        </p:nvSpPr>
        <p:spPr>
          <a:xfrm>
            <a:off x="576000" y="4885200"/>
            <a:ext cx="453600" cy="7279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5" name="CustomShape 19"/>
          <p:cNvSpPr/>
          <p:nvPr/>
        </p:nvSpPr>
        <p:spPr>
          <a:xfrm>
            <a:off x="551520" y="6436080"/>
            <a:ext cx="453600" cy="5450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6" name="CustomShape 20"/>
          <p:cNvSpPr/>
          <p:nvPr/>
        </p:nvSpPr>
        <p:spPr>
          <a:xfrm>
            <a:off x="5577840" y="3291840"/>
            <a:ext cx="3562560" cy="45324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Missing : never read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47" name="CustomShape 21"/>
          <p:cNvSpPr/>
          <p:nvPr/>
        </p:nvSpPr>
        <p:spPr>
          <a:xfrm>
            <a:off x="5120640" y="5578200"/>
            <a:ext cx="4842720" cy="45324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Missing : different categories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48" name="CustomShape 22"/>
          <p:cNvSpPr/>
          <p:nvPr/>
        </p:nvSpPr>
        <p:spPr>
          <a:xfrm>
            <a:off x="50580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9" name="CustomShape 23"/>
          <p:cNvSpPr/>
          <p:nvPr/>
        </p:nvSpPr>
        <p:spPr>
          <a:xfrm>
            <a:off x="3636720" y="649080"/>
            <a:ext cx="52171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923760" y="2872800"/>
            <a:ext cx="8125200" cy="31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DejaVu Sans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Full BDD example on a library</a:t>
            </a:r>
            <a:endParaRPr b="0" lang="en-GB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Improve the process with </a:t>
            </a:r>
            <a:endParaRPr b="0" lang="en-GB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62880" y="311760"/>
            <a:ext cx="2300400" cy="20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1f7079"/>
                </a:solidFill>
                <a:latin typeface="Arial"/>
                <a:ea typeface="DejaVu Sans"/>
              </a:rPr>
              <a:t>BDD</a:t>
            </a:r>
            <a:r>
              <a:rPr b="0" lang="en-GB" sz="6000" spc="-1" strike="noStrike">
                <a:solidFill>
                  <a:srgbClr val="1f7079"/>
                </a:solidFill>
                <a:latin typeface="Arial"/>
                <a:ea typeface="DejaVu Sans"/>
              </a:rPr>
              <a:t> : 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520000" y="432000"/>
            <a:ext cx="5289480" cy="16232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5904000" y="4064040"/>
            <a:ext cx="2475000" cy="75924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4176000" y="1512000"/>
            <a:ext cx="410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6000" spc="-1" strike="noStrike">
                <a:solidFill>
                  <a:srgbClr val="1f7079"/>
                </a:solidFill>
                <a:latin typeface="Arial"/>
                <a:ea typeface="DejaVu Sans"/>
              </a:rPr>
              <a:t>roots</a:t>
            </a:r>
            <a:endParaRPr b="0" lang="en-GB" sz="6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3760" y="1737360"/>
            <a:ext cx="9915480" cy="624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provide book suggestions</a:t>
            </a:r>
            <a:endParaRPr b="0" lang="en-GB" sz="20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cat2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Picture books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cat3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Bedtime stories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"cat1,cat2,cat3"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lv12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Pinocchio 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"2"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         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endParaRPr b="0" lang="en-GB" sz="1600" spc="-1" strike="noStrike">
              <a:latin typeface="Arial"/>
            </a:endParaRPr>
          </a:p>
          <a:p>
            <a:endParaRPr b="0" lang="en-GB" sz="1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5577840" y="2286360"/>
            <a:ext cx="3562560" cy="45324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Missing : never read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4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5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6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7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8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10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11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12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3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5" name="CustomShape 15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6" name="CustomShape 16"/>
          <p:cNvSpPr/>
          <p:nvPr/>
        </p:nvSpPr>
        <p:spPr>
          <a:xfrm>
            <a:off x="479520" y="4538880"/>
            <a:ext cx="453600" cy="10022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7" name="CustomShape 17"/>
          <p:cNvSpPr/>
          <p:nvPr/>
        </p:nvSpPr>
        <p:spPr>
          <a:xfrm>
            <a:off x="504000" y="6233760"/>
            <a:ext cx="453600" cy="8193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8" name="CustomShape 18"/>
          <p:cNvSpPr/>
          <p:nvPr/>
        </p:nvSpPr>
        <p:spPr>
          <a:xfrm>
            <a:off x="2448000" y="5538960"/>
            <a:ext cx="545040" cy="2901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9"/>
          <p:cNvSpPr/>
          <p:nvPr/>
        </p:nvSpPr>
        <p:spPr>
          <a:xfrm>
            <a:off x="5821200" y="6336000"/>
            <a:ext cx="72792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0"/>
          <p:cNvSpPr/>
          <p:nvPr/>
        </p:nvSpPr>
        <p:spPr>
          <a:xfrm>
            <a:off x="6675120" y="5544000"/>
            <a:ext cx="290088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categories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71" name="CustomShape 21"/>
          <p:cNvSpPr/>
          <p:nvPr/>
        </p:nvSpPr>
        <p:spPr>
          <a:xfrm>
            <a:off x="1008000" y="4818960"/>
            <a:ext cx="6488640" cy="2901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2"/>
          <p:cNvSpPr/>
          <p:nvPr/>
        </p:nvSpPr>
        <p:spPr>
          <a:xfrm>
            <a:off x="891360" y="6552000"/>
            <a:ext cx="630576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3"/>
          <p:cNvSpPr/>
          <p:nvPr/>
        </p:nvSpPr>
        <p:spPr>
          <a:xfrm>
            <a:off x="5832000" y="6782400"/>
            <a:ext cx="72792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4"/>
          <p:cNvSpPr/>
          <p:nvPr/>
        </p:nvSpPr>
        <p:spPr>
          <a:xfrm>
            <a:off x="50580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5" name="CustomShape 25"/>
          <p:cNvSpPr/>
          <p:nvPr/>
        </p:nvSpPr>
        <p:spPr>
          <a:xfrm>
            <a:off x="3636720" y="649080"/>
            <a:ext cx="49291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3760" y="1413360"/>
            <a:ext cx="8292600" cy="64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5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provide book suggestions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cat2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Picture books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cat3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Bedtime stories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"cat1,cat2,cat3"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lv12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Pinocchio    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lv13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Bamby        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user has already booked the following books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"2"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         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lv12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Pinocchio    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5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500" spc="-1" strike="noStrike">
              <a:latin typeface="Arial"/>
            </a:endParaRPr>
          </a:p>
          <a:p>
            <a:endParaRPr b="0" lang="en-GB" sz="1500" spc="-1" strike="noStrike">
              <a:latin typeface="Arial"/>
            </a:endParaRPr>
          </a:p>
          <a:p>
            <a:endParaRPr b="0" lang="en-GB" sz="15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0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1" name="CustomShape 15"/>
          <p:cNvSpPr/>
          <p:nvPr/>
        </p:nvSpPr>
        <p:spPr>
          <a:xfrm>
            <a:off x="5616000" y="2088000"/>
            <a:ext cx="4460400" cy="127656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just"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are we testing ?</a:t>
            </a:r>
            <a:br/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Prefer several scenario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2" name="CustomShape 16"/>
          <p:cNvSpPr/>
          <p:nvPr/>
        </p:nvSpPr>
        <p:spPr>
          <a:xfrm>
            <a:off x="2376000" y="5774400"/>
            <a:ext cx="36216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7"/>
          <p:cNvSpPr/>
          <p:nvPr/>
        </p:nvSpPr>
        <p:spPr>
          <a:xfrm>
            <a:off x="576000" y="3924000"/>
            <a:ext cx="362160" cy="11851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4" name="CustomShape 18"/>
          <p:cNvSpPr/>
          <p:nvPr/>
        </p:nvSpPr>
        <p:spPr>
          <a:xfrm>
            <a:off x="504000" y="6480000"/>
            <a:ext cx="362160" cy="7279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95" name="CustomShape 19"/>
          <p:cNvSpPr/>
          <p:nvPr/>
        </p:nvSpPr>
        <p:spPr>
          <a:xfrm>
            <a:off x="5472000" y="4032000"/>
            <a:ext cx="545040" cy="63648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0"/>
          <p:cNvSpPr/>
          <p:nvPr/>
        </p:nvSpPr>
        <p:spPr>
          <a:xfrm>
            <a:off x="5428080" y="6696000"/>
            <a:ext cx="545040" cy="45360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1"/>
          <p:cNvSpPr/>
          <p:nvPr/>
        </p:nvSpPr>
        <p:spPr>
          <a:xfrm>
            <a:off x="7406640" y="6035400"/>
            <a:ext cx="200808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Never read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8" name="CustomShape 22"/>
          <p:cNvSpPr/>
          <p:nvPr/>
        </p:nvSpPr>
        <p:spPr>
          <a:xfrm>
            <a:off x="558720" y="5112000"/>
            <a:ext cx="6854400" cy="7279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3"/>
          <p:cNvSpPr/>
          <p:nvPr/>
        </p:nvSpPr>
        <p:spPr>
          <a:xfrm>
            <a:off x="792000" y="6480000"/>
            <a:ext cx="658008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4"/>
          <p:cNvSpPr/>
          <p:nvPr/>
        </p:nvSpPr>
        <p:spPr>
          <a:xfrm>
            <a:off x="50580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1" name="CustomShape 25"/>
          <p:cNvSpPr/>
          <p:nvPr/>
        </p:nvSpPr>
        <p:spPr>
          <a:xfrm>
            <a:off x="3636720" y="649080"/>
            <a:ext cx="49291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3760" y="1737360"/>
            <a:ext cx="9915480" cy="57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suggested suggestions are popular, available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and adapted to the age of the user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Picture books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"cat1,cat2"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"2"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6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17" name="CustomShape 15"/>
          <p:cNvSpPr/>
          <p:nvPr/>
        </p:nvSpPr>
        <p:spPr>
          <a:xfrm>
            <a:off x="5120640" y="2377800"/>
            <a:ext cx="4294080" cy="7664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 : nominal case  </a:t>
            </a:r>
            <a:endParaRPr b="0" lang="en-GB" sz="2400" spc="-1" strike="noStrike">
              <a:latin typeface="Arial"/>
            </a:endParaRPr>
          </a:p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=&gt; minimal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18" name="CustomShape 16"/>
          <p:cNvSpPr/>
          <p:nvPr/>
        </p:nvSpPr>
        <p:spPr>
          <a:xfrm>
            <a:off x="50616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19" name="CustomShape 17"/>
          <p:cNvSpPr/>
          <p:nvPr/>
        </p:nvSpPr>
        <p:spPr>
          <a:xfrm>
            <a:off x="3637080" y="649080"/>
            <a:ext cx="51447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3760" y="1737360"/>
            <a:ext cx="94780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limit number of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Picture books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"cat1,cat2"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lv21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"1"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4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5" name="CustomShape 15"/>
          <p:cNvSpPr/>
          <p:nvPr/>
        </p:nvSpPr>
        <p:spPr>
          <a:xfrm>
            <a:off x="5120640" y="2377800"/>
            <a:ext cx="4294080" cy="37332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2 : nominal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36" name="CustomShape 16"/>
          <p:cNvSpPr/>
          <p:nvPr/>
        </p:nvSpPr>
        <p:spPr>
          <a:xfrm>
            <a:off x="2834640" y="5112000"/>
            <a:ext cx="45360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7"/>
          <p:cNvSpPr/>
          <p:nvPr/>
        </p:nvSpPr>
        <p:spPr>
          <a:xfrm>
            <a:off x="548640" y="5738400"/>
            <a:ext cx="453600" cy="38448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8" name="CustomShape 18"/>
          <p:cNvSpPr/>
          <p:nvPr/>
        </p:nvSpPr>
        <p:spPr>
          <a:xfrm>
            <a:off x="548640" y="4427280"/>
            <a:ext cx="453600" cy="6098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9" name="CustomShape 19"/>
          <p:cNvSpPr/>
          <p:nvPr/>
        </p:nvSpPr>
        <p:spPr>
          <a:xfrm>
            <a:off x="2651760" y="6766560"/>
            <a:ext cx="2556720" cy="45360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Simplify it again !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0" name="CustomShape 20"/>
          <p:cNvSpPr/>
          <p:nvPr/>
        </p:nvSpPr>
        <p:spPr>
          <a:xfrm>
            <a:off x="50652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41" name="CustomShape 21"/>
          <p:cNvSpPr/>
          <p:nvPr/>
        </p:nvSpPr>
        <p:spPr>
          <a:xfrm>
            <a:off x="3637440" y="649080"/>
            <a:ext cx="478440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-264240" y="1737360"/>
            <a:ext cx="102700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24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limit number of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a user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"3" 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books are available in popular categories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adapted to his age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When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we ask for </a:t>
            </a:r>
            <a:r>
              <a:rPr b="0" lang="en-GB" sz="24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"2"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suggestions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Then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"2"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suggestions are proposed 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among the previous books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0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6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7" name="CustomShape 15"/>
          <p:cNvSpPr/>
          <p:nvPr/>
        </p:nvSpPr>
        <p:spPr>
          <a:xfrm>
            <a:off x="274320" y="5395320"/>
            <a:ext cx="411120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2 : nominal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58" name="CustomShape 16"/>
          <p:cNvSpPr/>
          <p:nvPr/>
        </p:nvSpPr>
        <p:spPr>
          <a:xfrm>
            <a:off x="1280160" y="2871000"/>
            <a:ext cx="545040" cy="36180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7"/>
          <p:cNvSpPr/>
          <p:nvPr/>
        </p:nvSpPr>
        <p:spPr>
          <a:xfrm>
            <a:off x="3484080" y="4027320"/>
            <a:ext cx="545040" cy="36180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8"/>
          <p:cNvSpPr/>
          <p:nvPr/>
        </p:nvSpPr>
        <p:spPr>
          <a:xfrm>
            <a:off x="1496160" y="4387320"/>
            <a:ext cx="545040" cy="36180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9"/>
          <p:cNvSpPr/>
          <p:nvPr/>
        </p:nvSpPr>
        <p:spPr>
          <a:xfrm>
            <a:off x="5068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62" name="CustomShape 20"/>
          <p:cNvSpPr/>
          <p:nvPr/>
        </p:nvSpPr>
        <p:spPr>
          <a:xfrm>
            <a:off x="363780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23760" y="1737360"/>
            <a:ext cx="881820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has never red the books that are suggested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800" spc="-1" strike="noStrike">
              <a:latin typeface="Arial"/>
            </a:endParaRPr>
          </a:p>
          <a:p>
            <a:r>
              <a:rPr b="0" lang="en-GB" sz="105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	</a:t>
            </a:r>
            <a:r>
              <a:rPr b="0" lang="en-GB" sz="105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cat3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Bedtime stories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"cat1,cat3"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And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user has already booked the following books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"1"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6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         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6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1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7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8" name="CustomShape 15"/>
          <p:cNvSpPr/>
          <p:nvPr/>
        </p:nvSpPr>
        <p:spPr>
          <a:xfrm>
            <a:off x="5120640" y="2377800"/>
            <a:ext cx="4111200" cy="4276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3 :  nominal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79" name="CustomShape 16"/>
          <p:cNvSpPr/>
          <p:nvPr/>
        </p:nvSpPr>
        <p:spPr>
          <a:xfrm>
            <a:off x="576000" y="5040000"/>
            <a:ext cx="7037280" cy="7279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7"/>
          <p:cNvSpPr/>
          <p:nvPr/>
        </p:nvSpPr>
        <p:spPr>
          <a:xfrm>
            <a:off x="914400" y="6480000"/>
            <a:ext cx="619056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8"/>
          <p:cNvSpPr/>
          <p:nvPr/>
        </p:nvSpPr>
        <p:spPr>
          <a:xfrm>
            <a:off x="7473960" y="5303520"/>
            <a:ext cx="1955160" cy="81360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Roll out the algorithm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19"/>
          <p:cNvSpPr/>
          <p:nvPr/>
        </p:nvSpPr>
        <p:spPr>
          <a:xfrm>
            <a:off x="5072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3" name="CustomShape 20"/>
          <p:cNvSpPr/>
          <p:nvPr/>
        </p:nvSpPr>
        <p:spPr>
          <a:xfrm>
            <a:off x="363816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23760" y="1737360"/>
            <a:ext cx="9641160" cy="53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suggested books come from different categories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Bedtime stories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Pinocchio    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"2"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        |         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    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    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lv31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2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8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9" name="CustomShape 15"/>
          <p:cNvSpPr/>
          <p:nvPr/>
        </p:nvSpPr>
        <p:spPr>
          <a:xfrm>
            <a:off x="5120640" y="2377800"/>
            <a:ext cx="394884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4 : nominal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0" name="CustomShape 16"/>
          <p:cNvSpPr/>
          <p:nvPr/>
        </p:nvSpPr>
        <p:spPr>
          <a:xfrm>
            <a:off x="6552000" y="4536000"/>
            <a:ext cx="636480" cy="5450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7"/>
          <p:cNvSpPr/>
          <p:nvPr/>
        </p:nvSpPr>
        <p:spPr>
          <a:xfrm>
            <a:off x="6546240" y="6494400"/>
            <a:ext cx="63648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8"/>
          <p:cNvSpPr/>
          <p:nvPr/>
        </p:nvSpPr>
        <p:spPr>
          <a:xfrm>
            <a:off x="7498080" y="5005800"/>
            <a:ext cx="1931040" cy="89532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Roll out the algorithm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3" name="CustomShape 19"/>
          <p:cNvSpPr/>
          <p:nvPr/>
        </p:nvSpPr>
        <p:spPr>
          <a:xfrm>
            <a:off x="50760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4" name="CustomShape 20"/>
          <p:cNvSpPr/>
          <p:nvPr/>
        </p:nvSpPr>
        <p:spPr>
          <a:xfrm>
            <a:off x="363852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3760" y="1737360"/>
            <a:ext cx="9229680" cy="54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if there is not enough suggestions, 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we can propose books from the same categories</a:t>
            </a:r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Given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user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"Tim"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he is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"4"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years old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the popular categories for this age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categoryId  | name     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"/>
              </a:rPr>
              <a:t>Walt Disney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"/>
              </a:rPr>
              <a:t>And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t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he available books for categories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"cat1,cat3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Pinocchio    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When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we ask for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"2"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suggestions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GB" sz="1800" spc="-1" strike="noStrike">
                <a:solidFill>
                  <a:srgbClr val="198a8a"/>
                </a:solidFill>
                <a:latin typeface="DejaVu Sans Mono"/>
                <a:ea typeface="DejaVu Sans Mono"/>
              </a:rPr>
              <a:t>Then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the suggestions are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bookId  | title                      | categoryId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lv12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Pinocchio      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| </a:t>
            </a:r>
            <a:r>
              <a:rPr b="0" lang="en-GB" sz="18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|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0" name="CustomShape 15"/>
          <p:cNvSpPr/>
          <p:nvPr/>
        </p:nvSpPr>
        <p:spPr>
          <a:xfrm>
            <a:off x="5120640" y="2377800"/>
            <a:ext cx="365400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5 : limit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1" name="CustomShape 16"/>
          <p:cNvSpPr/>
          <p:nvPr/>
        </p:nvSpPr>
        <p:spPr>
          <a:xfrm>
            <a:off x="6480000" y="4536000"/>
            <a:ext cx="636480" cy="5450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7"/>
          <p:cNvSpPr/>
          <p:nvPr/>
        </p:nvSpPr>
        <p:spPr>
          <a:xfrm>
            <a:off x="2764080" y="5112000"/>
            <a:ext cx="54504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8"/>
          <p:cNvSpPr/>
          <p:nvPr/>
        </p:nvSpPr>
        <p:spPr>
          <a:xfrm>
            <a:off x="6583680" y="5932080"/>
            <a:ext cx="545040" cy="5450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9"/>
          <p:cNvSpPr/>
          <p:nvPr/>
        </p:nvSpPr>
        <p:spPr>
          <a:xfrm>
            <a:off x="8064000" y="4896000"/>
            <a:ext cx="1733760" cy="103536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Roll out the algorithm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5" name="CustomShape 20"/>
          <p:cNvSpPr/>
          <p:nvPr/>
        </p:nvSpPr>
        <p:spPr>
          <a:xfrm>
            <a:off x="50796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6" name="CustomShape 21"/>
          <p:cNvSpPr/>
          <p:nvPr/>
        </p:nvSpPr>
        <p:spPr>
          <a:xfrm>
            <a:off x="363888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23760" y="1737360"/>
            <a:ext cx="749232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</a:t>
            </a:r>
            <a:r>
              <a:rPr b="1" lang="en-GB" sz="2400" spc="-1" strike="noStrike">
                <a:solidFill>
                  <a:srgbClr val="b3b300"/>
                </a:solidFill>
                <a:latin typeface="Courier 10 Pitch"/>
                <a:ea typeface="DejaVu Sans"/>
              </a:rPr>
              <a:t>Scenario: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unknown user, no suggestion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 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Given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 user </a:t>
            </a:r>
            <a:r>
              <a:rPr b="0" lang="en-GB" sz="24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"Lise"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And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 user is unknown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When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we ask for </a:t>
            </a:r>
            <a:r>
              <a:rPr b="0" lang="en-GB" sz="24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"3"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suggestions</a:t>
            </a:r>
            <a:endParaRPr b="0" lang="en-GB" sz="2400" spc="-1" strike="noStrike">
              <a:latin typeface="Arial"/>
            </a:endParaRPr>
          </a:p>
          <a:p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4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Then</a:t>
            </a:r>
            <a:r>
              <a:rPr b="0" lang="en-GB" sz="24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there is non suggestions</a:t>
            </a:r>
            <a:endParaRPr b="0" lang="en-GB" sz="2400" spc="-1" strike="noStrike">
              <a:latin typeface="Arial"/>
            </a:endParaRPr>
          </a:p>
          <a:p>
            <a:endParaRPr b="0" lang="en-GB" sz="24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5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1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42" name="CustomShape 15"/>
          <p:cNvSpPr/>
          <p:nvPr/>
        </p:nvSpPr>
        <p:spPr>
          <a:xfrm>
            <a:off x="2651760" y="5303520"/>
            <a:ext cx="365400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6 : limit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43" name="CustomShape 16"/>
          <p:cNvSpPr/>
          <p:nvPr/>
        </p:nvSpPr>
        <p:spPr>
          <a:xfrm>
            <a:off x="1368000" y="3672000"/>
            <a:ext cx="452736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7"/>
          <p:cNvSpPr/>
          <p:nvPr/>
        </p:nvSpPr>
        <p:spPr>
          <a:xfrm>
            <a:off x="1296000" y="2916360"/>
            <a:ext cx="356328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8"/>
          <p:cNvSpPr/>
          <p:nvPr/>
        </p:nvSpPr>
        <p:spPr>
          <a:xfrm>
            <a:off x="50832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6" name="CustomShape 19"/>
          <p:cNvSpPr/>
          <p:nvPr/>
        </p:nvSpPr>
        <p:spPr>
          <a:xfrm>
            <a:off x="363924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3760" y="1737360"/>
            <a:ext cx="964116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</a:t>
            </a:r>
            <a:r>
              <a:rPr b="1" lang="en-GB" sz="2200" spc="-1" strike="noStrike">
                <a:solidFill>
                  <a:srgbClr val="b3b300"/>
                </a:solidFill>
                <a:latin typeface="Courier 10 Pitch"/>
                <a:ea typeface="DejaVu Sans"/>
              </a:rPr>
              <a:t>Scenario: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one service on which the suggestion system 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   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depends on is down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 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2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Given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 use </a:t>
            </a:r>
            <a:r>
              <a:rPr b="0" lang="en-GB" sz="22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"Tim"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2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And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impossible to get information on the user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2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When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we ask for "3" suggestions</a:t>
            </a:r>
            <a:endParaRPr b="0" lang="en-GB" sz="2200" spc="-1" strike="noStrike"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22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Then</a:t>
            </a:r>
            <a:r>
              <a:rPr b="0" lang="en-GB" sz="22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 system is temporary not available</a:t>
            </a:r>
            <a:endParaRPr b="0" lang="en-GB" sz="2200" spc="-1" strike="noStrike">
              <a:latin typeface="Arial"/>
            </a:endParaRPr>
          </a:p>
          <a:p>
            <a:endParaRPr b="0" lang="en-GB" sz="22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5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1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2" name="CustomShape 15"/>
          <p:cNvSpPr/>
          <p:nvPr/>
        </p:nvSpPr>
        <p:spPr>
          <a:xfrm>
            <a:off x="2468880" y="4754880"/>
            <a:ext cx="365400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7 : error case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3" name="CustomShape 16"/>
          <p:cNvSpPr/>
          <p:nvPr/>
        </p:nvSpPr>
        <p:spPr>
          <a:xfrm>
            <a:off x="1170720" y="3182400"/>
            <a:ext cx="588240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7"/>
          <p:cNvSpPr/>
          <p:nvPr/>
        </p:nvSpPr>
        <p:spPr>
          <a:xfrm>
            <a:off x="1296000" y="3830400"/>
            <a:ext cx="5940000" cy="27072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8"/>
          <p:cNvSpPr/>
          <p:nvPr/>
        </p:nvSpPr>
        <p:spPr>
          <a:xfrm>
            <a:off x="5086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6" name="CustomShape 19"/>
          <p:cNvSpPr/>
          <p:nvPr/>
        </p:nvSpPr>
        <p:spPr>
          <a:xfrm>
            <a:off x="363960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959120" y="5760720"/>
            <a:ext cx="608400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Goal : make you want to try</a:t>
            </a:r>
            <a:endParaRPr b="0" lang="en-GB" sz="3600" spc="-1" strike="noStrike">
              <a:latin typeface="Arial"/>
            </a:endParaRPr>
          </a:p>
          <a:p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or try the BDD again  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194560" y="1920240"/>
            <a:ext cx="5843160" cy="338760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-10080000" y="2926080"/>
            <a:ext cx="5843160" cy="33876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9166680" y="664560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215640" y="1651320"/>
            <a:ext cx="8894880" cy="576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1" lang="en-GB" sz="1400" spc="-1" strike="noStrike">
                <a:solidFill>
                  <a:srgbClr val="b3b300"/>
                </a:solidFill>
                <a:latin typeface="DejaVu Sans Mono"/>
                <a:ea typeface="DejaVu Sans"/>
              </a:rPr>
              <a:t>Scenario:</a:t>
            </a:r>
            <a:r>
              <a:rPr b="0" lang="en-GB" sz="1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suggested suggestions are popular, available</a:t>
            </a:r>
            <a:endParaRPr b="0" lang="en-GB" sz="1600" spc="-1" strike="noStrike">
              <a:latin typeface="Arial"/>
            </a:endParaRPr>
          </a:p>
          <a:p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      </a:t>
            </a:r>
            <a:r>
              <a:rPr b="0" lang="en-GB" sz="16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and adapted to the age of the user</a:t>
            </a:r>
            <a:r>
              <a:rPr b="0" lang="en-GB" sz="14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endParaRPr b="0" lang="en-GB" sz="1400" spc="-1" strike="noStrike">
              <a:latin typeface="Arial"/>
            </a:endParaRPr>
          </a:p>
          <a:p>
            <a:endParaRPr b="0" lang="en-GB" sz="1400" spc="-1" strike="noStrike">
              <a:latin typeface="Arial"/>
            </a:endParaRPr>
          </a:p>
          <a:p>
            <a:endParaRPr b="0" lang="en-GB" sz="1400" spc="-1" strike="noStrike">
              <a:latin typeface="Arial"/>
            </a:endParaRPr>
          </a:p>
          <a:p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Given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user from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http://my.library.com/user/Tim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field  | value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userId | Tim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age    | 4     |</a:t>
            </a:r>
            <a:br/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And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categories from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http://my.library.com/category?popular=true&amp;age=4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categoryId | categoryName 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Walt Disney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books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Bedtime stories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|</a:t>
            </a:r>
            <a:br/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And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books from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http://my.library.com/search?categories=cat1,cat2,cat3&amp;available=true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bookId | bookTitle                 | categoryId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b11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      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b21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b31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</a:t>
            </a:r>
            <a:br/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And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books from h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ttp://my.library.com/user/Tim/books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bookId | bookTitle | categoryId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b11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Peter Pan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</a:t>
            </a:r>
            <a:br/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When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we call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http://localhost:9998/suggestions?userId=Tim&amp;maxResults=3</a:t>
            </a:r>
            <a:br/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Then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http code is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"200"</a:t>
            </a:r>
            <a:br/>
            <a:r>
              <a:rPr b="1" lang="en-GB" sz="1300" spc="-1" strike="noStrike">
                <a:solidFill>
                  <a:srgbClr val="007e80"/>
                </a:solidFill>
                <a:latin typeface="DejaVu Sans Mono"/>
                <a:ea typeface="DejaVu Sans Mono"/>
              </a:rPr>
              <a:t>Then</a:t>
            </a:r>
            <a:r>
              <a:rPr b="1" lang="en-GB" sz="13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the suggestions are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bookId | bookTitle                 | categoryId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b21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Picture book about farm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cat2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</a:t>
            </a:r>
            <a:br/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b31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The tortoise and the hare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| </a:t>
            </a:r>
            <a:r>
              <a:rPr b="0" lang="en-GB" sz="13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cat3</a:t>
            </a:r>
            <a:r>
              <a:rPr b="0" lang="en-GB" sz="1300" spc="-1" strike="noStrike">
                <a:solidFill>
                  <a:srgbClr val="1c1c1c"/>
                </a:solidFill>
                <a:latin typeface="DejaVu Sans Mono"/>
                <a:ea typeface="DejaVu Sans Mono"/>
              </a:rPr>
              <a:t>       |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3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4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5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6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7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5" name="CustomShape 8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9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0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Line 11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Line 12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1" name="CustomShape 14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CustomShape 15"/>
          <p:cNvSpPr/>
          <p:nvPr/>
        </p:nvSpPr>
        <p:spPr>
          <a:xfrm>
            <a:off x="4572000" y="2834640"/>
            <a:ext cx="475128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 technical version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3" name="CustomShape 16"/>
          <p:cNvSpPr/>
          <p:nvPr/>
        </p:nvSpPr>
        <p:spPr>
          <a:xfrm>
            <a:off x="5090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84" name="CustomShape 17"/>
          <p:cNvSpPr/>
          <p:nvPr/>
        </p:nvSpPr>
        <p:spPr>
          <a:xfrm>
            <a:off x="3639960" y="649080"/>
            <a:ext cx="44031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in collaboration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Line 2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Line 3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Line 4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Line 5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6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Line 8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9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Line 10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11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2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8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9" name="CustomShape 14"/>
          <p:cNvSpPr/>
          <p:nvPr/>
        </p:nvSpPr>
        <p:spPr>
          <a:xfrm>
            <a:off x="7772400" y="384084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7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0" name="CustomShape 15"/>
          <p:cNvSpPr/>
          <p:nvPr/>
        </p:nvSpPr>
        <p:spPr>
          <a:xfrm>
            <a:off x="640080" y="374940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1" name="CustomShape 16"/>
          <p:cNvSpPr/>
          <p:nvPr/>
        </p:nvSpPr>
        <p:spPr>
          <a:xfrm>
            <a:off x="3749040" y="365796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2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2" name="CustomShape 17"/>
          <p:cNvSpPr/>
          <p:nvPr/>
        </p:nvSpPr>
        <p:spPr>
          <a:xfrm>
            <a:off x="822960" y="566928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3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3" name="CustomShape 18"/>
          <p:cNvSpPr/>
          <p:nvPr/>
        </p:nvSpPr>
        <p:spPr>
          <a:xfrm>
            <a:off x="3200400" y="548640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4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4" name="CustomShape 19"/>
          <p:cNvSpPr/>
          <p:nvPr/>
        </p:nvSpPr>
        <p:spPr>
          <a:xfrm>
            <a:off x="5852160" y="448092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5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5" name="CustomShape 20"/>
          <p:cNvSpPr/>
          <p:nvPr/>
        </p:nvSpPr>
        <p:spPr>
          <a:xfrm>
            <a:off x="5669280" y="557820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6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6" name="CustomShape 21"/>
          <p:cNvSpPr/>
          <p:nvPr/>
        </p:nvSpPr>
        <p:spPr>
          <a:xfrm>
            <a:off x="2377440" y="676692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5394960" y="676656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6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8" name="CustomShape 23"/>
          <p:cNvSpPr/>
          <p:nvPr/>
        </p:nvSpPr>
        <p:spPr>
          <a:xfrm>
            <a:off x="7315200" y="621792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7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09" name="CustomShape 24"/>
          <p:cNvSpPr/>
          <p:nvPr/>
        </p:nvSpPr>
        <p:spPr>
          <a:xfrm>
            <a:off x="2651760" y="475524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0" name="CustomShape 25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11" name="CustomShape 26"/>
          <p:cNvSpPr/>
          <p:nvPr/>
        </p:nvSpPr>
        <p:spPr>
          <a:xfrm>
            <a:off x="3636000" y="649080"/>
            <a:ext cx="3377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Organize scenarios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2" name="CustomShape 27"/>
          <p:cNvSpPr/>
          <p:nvPr/>
        </p:nvSpPr>
        <p:spPr>
          <a:xfrm>
            <a:off x="1920240" y="1737360"/>
            <a:ext cx="4842720" cy="145944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a user of the library,</a:t>
            </a:r>
            <a:endParaRPr b="0" lang="en-GB" sz="2600" spc="-1" strike="noStrike">
              <a:latin typeface="Arial"/>
            </a:endParaRPr>
          </a:p>
          <a:p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 wish to 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book suggestions</a:t>
            </a:r>
            <a:endParaRPr b="0" lang="en-GB" sz="2600" spc="-1" strike="noStrike">
              <a:latin typeface="Arial"/>
            </a:endParaRPr>
          </a:p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make discoveries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943992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2"/>
          <p:cNvSpPr/>
          <p:nvPr/>
        </p:nvSpPr>
        <p:spPr>
          <a:xfrm>
            <a:off x="971424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Line 3"/>
          <p:cNvSpPr/>
          <p:nvPr/>
        </p:nvSpPr>
        <p:spPr>
          <a:xfrm flipV="1">
            <a:off x="934848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4"/>
          <p:cNvSpPr/>
          <p:nvPr/>
        </p:nvSpPr>
        <p:spPr>
          <a:xfrm flipH="1" flipV="1">
            <a:off x="97142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Line 5"/>
          <p:cNvSpPr/>
          <p:nvPr/>
        </p:nvSpPr>
        <p:spPr>
          <a:xfrm>
            <a:off x="934848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6"/>
          <p:cNvSpPr/>
          <p:nvPr/>
        </p:nvSpPr>
        <p:spPr>
          <a:xfrm>
            <a:off x="934848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0" name="CustomShape 7"/>
          <p:cNvSpPr/>
          <p:nvPr/>
        </p:nvSpPr>
        <p:spPr>
          <a:xfrm>
            <a:off x="870840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Line 8"/>
          <p:cNvSpPr/>
          <p:nvPr/>
        </p:nvSpPr>
        <p:spPr>
          <a:xfrm>
            <a:off x="8982720" y="57708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Line 9"/>
          <p:cNvSpPr/>
          <p:nvPr/>
        </p:nvSpPr>
        <p:spPr>
          <a:xfrm flipV="1">
            <a:off x="861696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Line 10"/>
          <p:cNvSpPr/>
          <p:nvPr/>
        </p:nvSpPr>
        <p:spPr>
          <a:xfrm flipH="1" flipV="1">
            <a:off x="8982720" y="103428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1"/>
          <p:cNvSpPr/>
          <p:nvPr/>
        </p:nvSpPr>
        <p:spPr>
          <a:xfrm>
            <a:off x="8616960" y="75996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2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6" name="CustomShape 13"/>
          <p:cNvSpPr/>
          <p:nvPr/>
        </p:nvSpPr>
        <p:spPr>
          <a:xfrm>
            <a:off x="861696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7" name="CustomShape 14"/>
          <p:cNvSpPr/>
          <p:nvPr/>
        </p:nvSpPr>
        <p:spPr>
          <a:xfrm>
            <a:off x="8046720" y="512100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7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8" name="CustomShape 15"/>
          <p:cNvSpPr/>
          <p:nvPr/>
        </p:nvSpPr>
        <p:spPr>
          <a:xfrm>
            <a:off x="2468880" y="493776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>
            <a:off x="2651760" y="523188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2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0" name="CustomShape 17"/>
          <p:cNvSpPr/>
          <p:nvPr/>
        </p:nvSpPr>
        <p:spPr>
          <a:xfrm>
            <a:off x="2926080" y="552528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3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1" name="CustomShape 18"/>
          <p:cNvSpPr/>
          <p:nvPr/>
        </p:nvSpPr>
        <p:spPr>
          <a:xfrm>
            <a:off x="3108960" y="585504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4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2" name="CustomShape 19"/>
          <p:cNvSpPr/>
          <p:nvPr/>
        </p:nvSpPr>
        <p:spPr>
          <a:xfrm>
            <a:off x="5394960" y="521244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5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3" name="CustomShape 20"/>
          <p:cNvSpPr/>
          <p:nvPr/>
        </p:nvSpPr>
        <p:spPr>
          <a:xfrm>
            <a:off x="5669280" y="557820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6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4" name="CustomShape 21"/>
          <p:cNvSpPr/>
          <p:nvPr/>
        </p:nvSpPr>
        <p:spPr>
          <a:xfrm>
            <a:off x="5107680" y="3383280"/>
            <a:ext cx="211248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@limit_case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35" name="CustomShape 22"/>
          <p:cNvSpPr/>
          <p:nvPr/>
        </p:nvSpPr>
        <p:spPr>
          <a:xfrm>
            <a:off x="7772400" y="3383280"/>
            <a:ext cx="211248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@error_case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36" name="CustomShape 23"/>
          <p:cNvSpPr/>
          <p:nvPr/>
        </p:nvSpPr>
        <p:spPr>
          <a:xfrm>
            <a:off x="2286000" y="3383280"/>
            <a:ext cx="247824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@nominal_case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37" name="CustomShape 24"/>
          <p:cNvSpPr/>
          <p:nvPr/>
        </p:nvSpPr>
        <p:spPr>
          <a:xfrm>
            <a:off x="0" y="4015080"/>
            <a:ext cx="4032720" cy="73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@level_0_</a:t>
            </a:r>
            <a:br/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high_level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38" name="CustomShape 25"/>
          <p:cNvSpPr/>
          <p:nvPr/>
        </p:nvSpPr>
        <p:spPr>
          <a:xfrm>
            <a:off x="0" y="5212080"/>
            <a:ext cx="2648160" cy="73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@level_1_</a:t>
            </a:r>
            <a:br/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specification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39" name="CustomShape 26"/>
          <p:cNvSpPr/>
          <p:nvPr/>
        </p:nvSpPr>
        <p:spPr>
          <a:xfrm>
            <a:off x="13680" y="6319080"/>
            <a:ext cx="1929600" cy="73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@level_2_</a:t>
            </a:r>
            <a:br/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technical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540" name="CustomShape 27"/>
          <p:cNvSpPr/>
          <p:nvPr/>
        </p:nvSpPr>
        <p:spPr>
          <a:xfrm>
            <a:off x="2377440" y="653004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1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1" name="CustomShape 28"/>
          <p:cNvSpPr/>
          <p:nvPr/>
        </p:nvSpPr>
        <p:spPr>
          <a:xfrm>
            <a:off x="5394960" y="647856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6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2" name="CustomShape 29"/>
          <p:cNvSpPr/>
          <p:nvPr/>
        </p:nvSpPr>
        <p:spPr>
          <a:xfrm>
            <a:off x="8046720" y="640800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7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3" name="CustomShape 30"/>
          <p:cNvSpPr/>
          <p:nvPr/>
        </p:nvSpPr>
        <p:spPr>
          <a:xfrm>
            <a:off x="2468880" y="4115160"/>
            <a:ext cx="173376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44" name="CustomShape 31"/>
          <p:cNvSpPr/>
          <p:nvPr/>
        </p:nvSpPr>
        <p:spPr>
          <a:xfrm>
            <a:off x="1938600" y="1755720"/>
            <a:ext cx="4842720" cy="145944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As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a user of the library,</a:t>
            </a:r>
            <a:endParaRPr b="0" lang="en-GB" sz="2600" spc="-1" strike="noStrike">
              <a:latin typeface="Arial"/>
            </a:endParaRPr>
          </a:p>
          <a:p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 wish to 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book suggestions</a:t>
            </a:r>
            <a:endParaRPr b="0" lang="en-GB" sz="2600" spc="-1" strike="noStrike">
              <a:latin typeface="Arial"/>
            </a:endParaRPr>
          </a:p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to</a:t>
            </a: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make discoveries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545" name="CustomShape 32"/>
          <p:cNvSpPr/>
          <p:nvPr/>
        </p:nvSpPr>
        <p:spPr>
          <a:xfrm>
            <a:off x="50544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46" name="CustomShape 33"/>
          <p:cNvSpPr/>
          <p:nvPr/>
        </p:nvSpPr>
        <p:spPr>
          <a:xfrm>
            <a:off x="3636360" y="649080"/>
            <a:ext cx="33775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Organize scenarios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2840400" y="2267640"/>
            <a:ext cx="4129560" cy="4129560"/>
          </a:xfrm>
          <a:prstGeom prst="rect">
            <a:avLst/>
          </a:prstGeom>
          <a:ln>
            <a:noFill/>
          </a:ln>
        </p:spPr>
      </p:pic>
      <p:sp>
        <p:nvSpPr>
          <p:cNvPr id="549" name="CustomShape 1"/>
          <p:cNvSpPr/>
          <p:nvPr/>
        </p:nvSpPr>
        <p:spPr>
          <a:xfrm>
            <a:off x="4608000" y="1815120"/>
            <a:ext cx="12560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5787000" y="1949760"/>
            <a:ext cx="158544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Acceptance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4968000" y="6237360"/>
            <a:ext cx="20692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469520" y="3706560"/>
            <a:ext cx="16599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2"/>
          <a:stretch/>
        </p:blipFill>
        <p:spPr>
          <a:xfrm>
            <a:off x="2108880" y="2471040"/>
            <a:ext cx="1660680" cy="938160"/>
          </a:xfrm>
          <a:prstGeom prst="rect">
            <a:avLst/>
          </a:prstGeom>
          <a:ln>
            <a:noFill/>
          </a:ln>
        </p:spPr>
      </p:pic>
      <p:sp>
        <p:nvSpPr>
          <p:cNvPr id="554" name="CustomShape 5"/>
          <p:cNvSpPr/>
          <p:nvPr/>
        </p:nvSpPr>
        <p:spPr>
          <a:xfrm>
            <a:off x="7062480" y="4235760"/>
            <a:ext cx="21513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2127240" y="5698800"/>
            <a:ext cx="19746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6" name="CustomShape 7"/>
          <p:cNvSpPr/>
          <p:nvPr/>
        </p:nvSpPr>
        <p:spPr>
          <a:xfrm>
            <a:off x="91440" y="1512000"/>
            <a:ext cx="2397960" cy="1240920"/>
          </a:xfrm>
          <a:prstGeom prst="rect">
            <a:avLst/>
          </a:prstGeom>
          <a:solidFill>
            <a:srgbClr val="cfe7f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 should be linked to the user !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57" name="CustomShape 8"/>
          <p:cNvSpPr/>
          <p:nvPr/>
        </p:nvSpPr>
        <p:spPr>
          <a:xfrm>
            <a:off x="4205160" y="4052880"/>
            <a:ext cx="18504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weeks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8" name="CustomShape 9"/>
          <p:cNvSpPr/>
          <p:nvPr/>
        </p:nvSpPr>
        <p:spPr>
          <a:xfrm>
            <a:off x="7156440" y="182880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Line 10"/>
          <p:cNvSpPr/>
          <p:nvPr/>
        </p:nvSpPr>
        <p:spPr>
          <a:xfrm>
            <a:off x="7430760" y="237744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Line 11"/>
          <p:cNvSpPr/>
          <p:nvPr/>
        </p:nvSpPr>
        <p:spPr>
          <a:xfrm flipV="1">
            <a:off x="7065000" y="28346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Line 12"/>
          <p:cNvSpPr/>
          <p:nvPr/>
        </p:nvSpPr>
        <p:spPr>
          <a:xfrm flipH="1" flipV="1">
            <a:off x="7430760" y="28346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13"/>
          <p:cNvSpPr/>
          <p:nvPr/>
        </p:nvSpPr>
        <p:spPr>
          <a:xfrm>
            <a:off x="7065000" y="256032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4"/>
          <p:cNvSpPr/>
          <p:nvPr/>
        </p:nvSpPr>
        <p:spPr>
          <a:xfrm>
            <a:off x="7065000" y="301752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4" name="CustomShape 15"/>
          <p:cNvSpPr/>
          <p:nvPr/>
        </p:nvSpPr>
        <p:spPr>
          <a:xfrm>
            <a:off x="7065000" y="301752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5" name="CustomShape 16"/>
          <p:cNvSpPr/>
          <p:nvPr/>
        </p:nvSpPr>
        <p:spPr>
          <a:xfrm>
            <a:off x="7065360" y="578016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17"/>
          <p:cNvSpPr/>
          <p:nvPr/>
        </p:nvSpPr>
        <p:spPr>
          <a:xfrm>
            <a:off x="7339680" y="632880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Line 18"/>
          <p:cNvSpPr/>
          <p:nvPr/>
        </p:nvSpPr>
        <p:spPr>
          <a:xfrm flipV="1">
            <a:off x="6973920" y="6786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Line 19"/>
          <p:cNvSpPr/>
          <p:nvPr/>
        </p:nvSpPr>
        <p:spPr>
          <a:xfrm flipH="1" flipV="1">
            <a:off x="7339680" y="6786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20"/>
          <p:cNvSpPr/>
          <p:nvPr/>
        </p:nvSpPr>
        <p:spPr>
          <a:xfrm>
            <a:off x="6973920" y="651168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21"/>
          <p:cNvSpPr/>
          <p:nvPr/>
        </p:nvSpPr>
        <p:spPr>
          <a:xfrm>
            <a:off x="6973920" y="696888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1" name="CustomShape 22"/>
          <p:cNvSpPr/>
          <p:nvPr/>
        </p:nvSpPr>
        <p:spPr>
          <a:xfrm>
            <a:off x="1554840" y="585216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Line 23"/>
          <p:cNvSpPr/>
          <p:nvPr/>
        </p:nvSpPr>
        <p:spPr>
          <a:xfrm>
            <a:off x="1829160" y="640080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Line 24"/>
          <p:cNvSpPr/>
          <p:nvPr/>
        </p:nvSpPr>
        <p:spPr>
          <a:xfrm flipV="1">
            <a:off x="1463400" y="6858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25"/>
          <p:cNvSpPr/>
          <p:nvPr/>
        </p:nvSpPr>
        <p:spPr>
          <a:xfrm flipH="1" flipV="1">
            <a:off x="1829160" y="6858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Line 26"/>
          <p:cNvSpPr/>
          <p:nvPr/>
        </p:nvSpPr>
        <p:spPr>
          <a:xfrm>
            <a:off x="1463400" y="658368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7"/>
          <p:cNvSpPr/>
          <p:nvPr/>
        </p:nvSpPr>
        <p:spPr>
          <a:xfrm>
            <a:off x="1463400" y="704088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7" name="CustomShape 28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78" name="CustomShape 29"/>
          <p:cNvSpPr/>
          <p:nvPr/>
        </p:nvSpPr>
        <p:spPr>
          <a:xfrm>
            <a:off x="3636000" y="649080"/>
            <a:ext cx="55778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Without specification by example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3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2840400" y="2267640"/>
            <a:ext cx="4129560" cy="4129560"/>
          </a:xfrm>
          <a:prstGeom prst="rect">
            <a:avLst/>
          </a:prstGeom>
          <a:ln>
            <a:noFill/>
          </a:ln>
        </p:spPr>
      </p:pic>
      <p:sp>
        <p:nvSpPr>
          <p:cNvPr id="581" name="CustomShape 1"/>
          <p:cNvSpPr/>
          <p:nvPr/>
        </p:nvSpPr>
        <p:spPr>
          <a:xfrm>
            <a:off x="9418320" y="13910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2"/>
          <p:cNvSpPr/>
          <p:nvPr/>
        </p:nvSpPr>
        <p:spPr>
          <a:xfrm>
            <a:off x="9692640" y="19396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Line 3"/>
          <p:cNvSpPr/>
          <p:nvPr/>
        </p:nvSpPr>
        <p:spPr>
          <a:xfrm flipV="1">
            <a:off x="9326880" y="23968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4"/>
          <p:cNvSpPr/>
          <p:nvPr/>
        </p:nvSpPr>
        <p:spPr>
          <a:xfrm flipH="1" flipV="1">
            <a:off x="9692640" y="23968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5"/>
          <p:cNvSpPr/>
          <p:nvPr/>
        </p:nvSpPr>
        <p:spPr>
          <a:xfrm>
            <a:off x="9326880" y="21225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6"/>
          <p:cNvSpPr/>
          <p:nvPr/>
        </p:nvSpPr>
        <p:spPr>
          <a:xfrm>
            <a:off x="9326880" y="25797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7" name="CustomShape 7"/>
          <p:cNvSpPr/>
          <p:nvPr/>
        </p:nvSpPr>
        <p:spPr>
          <a:xfrm>
            <a:off x="4320000" y="1800000"/>
            <a:ext cx="12560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8" name="CustomShape 8"/>
          <p:cNvSpPr/>
          <p:nvPr/>
        </p:nvSpPr>
        <p:spPr>
          <a:xfrm>
            <a:off x="1469520" y="3706560"/>
            <a:ext cx="16599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Demo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>
            <a:off x="4205160" y="4052880"/>
            <a:ext cx="18504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weeks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2"/>
          <a:stretch/>
        </p:blipFill>
        <p:spPr>
          <a:xfrm>
            <a:off x="6840000" y="2016000"/>
            <a:ext cx="1298520" cy="1149840"/>
          </a:xfrm>
          <a:prstGeom prst="rect">
            <a:avLst/>
          </a:prstGeom>
          <a:ln>
            <a:noFill/>
          </a:ln>
        </p:spPr>
      </p:pic>
      <p:sp>
        <p:nvSpPr>
          <p:cNvPr id="591" name="CustomShape 10"/>
          <p:cNvSpPr/>
          <p:nvPr/>
        </p:nvSpPr>
        <p:spPr>
          <a:xfrm>
            <a:off x="8064000" y="2417400"/>
            <a:ext cx="1332360" cy="96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Write    Scenario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2" name="CustomShape 11"/>
          <p:cNvSpPr/>
          <p:nvPr/>
        </p:nvSpPr>
        <p:spPr>
          <a:xfrm>
            <a:off x="7128000" y="2304000"/>
            <a:ext cx="10623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or 3 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hours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3" name="CustomShape 12"/>
          <p:cNvSpPr/>
          <p:nvPr/>
        </p:nvSpPr>
        <p:spPr>
          <a:xfrm>
            <a:off x="5787000" y="1949760"/>
            <a:ext cx="158544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Acceptance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94" name="CustomShape 13"/>
          <p:cNvSpPr/>
          <p:nvPr/>
        </p:nvSpPr>
        <p:spPr>
          <a:xfrm>
            <a:off x="2560320" y="621792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595" name="CustomShape 14"/>
          <p:cNvSpPr/>
          <p:nvPr/>
        </p:nvSpPr>
        <p:spPr>
          <a:xfrm rot="13537200">
            <a:off x="2248200" y="5925600"/>
            <a:ext cx="1130400" cy="1123920"/>
          </a:xfrm>
          <a:custGeom>
            <a:avLst/>
            <a:gdLst/>
            <a:ahLst/>
            <a:rect l="l" t="t" r="r" b="b"/>
            <a:pathLst>
              <a:path w="3546" h="2342">
                <a:moveTo>
                  <a:pt x="2378" y="1565"/>
                </a:moveTo>
                <a:lnTo>
                  <a:pt x="2393" y="1526"/>
                </a:lnTo>
                <a:lnTo>
                  <a:pt x="2407" y="1484"/>
                </a:lnTo>
                <a:lnTo>
                  <a:pt x="2417" y="1444"/>
                </a:lnTo>
                <a:lnTo>
                  <a:pt x="2426" y="1404"/>
                </a:lnTo>
                <a:lnTo>
                  <a:pt x="2431" y="1365"/>
                </a:lnTo>
                <a:lnTo>
                  <a:pt x="2435" y="1326"/>
                </a:lnTo>
                <a:lnTo>
                  <a:pt x="2437" y="1288"/>
                </a:lnTo>
                <a:lnTo>
                  <a:pt x="2438" y="1251"/>
                </a:lnTo>
                <a:lnTo>
                  <a:pt x="2435" y="1215"/>
                </a:lnTo>
                <a:lnTo>
                  <a:pt x="2430" y="1179"/>
                </a:lnTo>
                <a:lnTo>
                  <a:pt x="2424" y="1143"/>
                </a:lnTo>
                <a:lnTo>
                  <a:pt x="2415" y="1110"/>
                </a:lnTo>
                <a:lnTo>
                  <a:pt x="2403" y="1077"/>
                </a:lnTo>
                <a:lnTo>
                  <a:pt x="2391" y="1046"/>
                </a:lnTo>
                <a:lnTo>
                  <a:pt x="2375" y="1016"/>
                </a:lnTo>
                <a:lnTo>
                  <a:pt x="2357" y="988"/>
                </a:lnTo>
                <a:lnTo>
                  <a:pt x="2337" y="961"/>
                </a:lnTo>
                <a:lnTo>
                  <a:pt x="2317" y="935"/>
                </a:lnTo>
                <a:lnTo>
                  <a:pt x="2293" y="911"/>
                </a:lnTo>
                <a:lnTo>
                  <a:pt x="2268" y="889"/>
                </a:lnTo>
                <a:lnTo>
                  <a:pt x="2241" y="868"/>
                </a:lnTo>
                <a:lnTo>
                  <a:pt x="2212" y="850"/>
                </a:lnTo>
                <a:lnTo>
                  <a:pt x="2182" y="833"/>
                </a:lnTo>
                <a:lnTo>
                  <a:pt x="2150" y="818"/>
                </a:lnTo>
                <a:lnTo>
                  <a:pt x="2117" y="805"/>
                </a:lnTo>
                <a:lnTo>
                  <a:pt x="2083" y="793"/>
                </a:lnTo>
                <a:lnTo>
                  <a:pt x="2047" y="784"/>
                </a:lnTo>
                <a:lnTo>
                  <a:pt x="2009" y="777"/>
                </a:lnTo>
                <a:lnTo>
                  <a:pt x="1971" y="772"/>
                </a:lnTo>
                <a:lnTo>
                  <a:pt x="1933" y="769"/>
                </a:lnTo>
                <a:lnTo>
                  <a:pt x="1891" y="768"/>
                </a:lnTo>
                <a:lnTo>
                  <a:pt x="1850" y="769"/>
                </a:lnTo>
                <a:lnTo>
                  <a:pt x="1809" y="773"/>
                </a:lnTo>
                <a:lnTo>
                  <a:pt x="1767" y="778"/>
                </a:lnTo>
                <a:lnTo>
                  <a:pt x="1724" y="785"/>
                </a:lnTo>
                <a:lnTo>
                  <a:pt x="1680" y="794"/>
                </a:lnTo>
                <a:lnTo>
                  <a:pt x="1637" y="806"/>
                </a:lnTo>
                <a:lnTo>
                  <a:pt x="1593" y="819"/>
                </a:lnTo>
                <a:lnTo>
                  <a:pt x="1549" y="834"/>
                </a:lnTo>
                <a:lnTo>
                  <a:pt x="1506" y="851"/>
                </a:lnTo>
                <a:lnTo>
                  <a:pt x="1463" y="869"/>
                </a:lnTo>
                <a:lnTo>
                  <a:pt x="1420" y="891"/>
                </a:lnTo>
                <a:lnTo>
                  <a:pt x="1377" y="912"/>
                </a:lnTo>
                <a:lnTo>
                  <a:pt x="1335" y="936"/>
                </a:lnTo>
                <a:lnTo>
                  <a:pt x="1293" y="962"/>
                </a:lnTo>
                <a:lnTo>
                  <a:pt x="1251" y="989"/>
                </a:lnTo>
                <a:lnTo>
                  <a:pt x="1212" y="1018"/>
                </a:lnTo>
                <a:lnTo>
                  <a:pt x="1173" y="1048"/>
                </a:lnTo>
                <a:lnTo>
                  <a:pt x="1135" y="1079"/>
                </a:lnTo>
                <a:lnTo>
                  <a:pt x="1098" y="1112"/>
                </a:lnTo>
                <a:lnTo>
                  <a:pt x="1062" y="1146"/>
                </a:lnTo>
                <a:lnTo>
                  <a:pt x="1028" y="1180"/>
                </a:lnTo>
                <a:lnTo>
                  <a:pt x="995" y="1216"/>
                </a:lnTo>
                <a:lnTo>
                  <a:pt x="963" y="1252"/>
                </a:lnTo>
                <a:lnTo>
                  <a:pt x="933" y="1290"/>
                </a:lnTo>
                <a:lnTo>
                  <a:pt x="905" y="1329"/>
                </a:lnTo>
                <a:lnTo>
                  <a:pt x="879" y="1367"/>
                </a:lnTo>
                <a:lnTo>
                  <a:pt x="853" y="1407"/>
                </a:lnTo>
                <a:lnTo>
                  <a:pt x="831" y="1447"/>
                </a:lnTo>
                <a:lnTo>
                  <a:pt x="810" y="1487"/>
                </a:lnTo>
                <a:lnTo>
                  <a:pt x="791" y="1528"/>
                </a:lnTo>
                <a:lnTo>
                  <a:pt x="774" y="1568"/>
                </a:lnTo>
                <a:lnTo>
                  <a:pt x="0" y="1569"/>
                </a:lnTo>
                <a:lnTo>
                  <a:pt x="34" y="1490"/>
                </a:lnTo>
                <a:lnTo>
                  <a:pt x="71" y="1410"/>
                </a:lnTo>
                <a:lnTo>
                  <a:pt x="113" y="1332"/>
                </a:lnTo>
                <a:lnTo>
                  <a:pt x="157" y="1254"/>
                </a:lnTo>
                <a:lnTo>
                  <a:pt x="206" y="1176"/>
                </a:lnTo>
                <a:lnTo>
                  <a:pt x="258" y="1100"/>
                </a:lnTo>
                <a:lnTo>
                  <a:pt x="314" y="1024"/>
                </a:lnTo>
                <a:lnTo>
                  <a:pt x="373" y="951"/>
                </a:lnTo>
                <a:lnTo>
                  <a:pt x="435" y="878"/>
                </a:lnTo>
                <a:lnTo>
                  <a:pt x="500" y="808"/>
                </a:lnTo>
                <a:lnTo>
                  <a:pt x="567" y="740"/>
                </a:lnTo>
                <a:lnTo>
                  <a:pt x="637" y="673"/>
                </a:lnTo>
                <a:lnTo>
                  <a:pt x="711" y="609"/>
                </a:lnTo>
                <a:lnTo>
                  <a:pt x="784" y="548"/>
                </a:lnTo>
                <a:lnTo>
                  <a:pt x="861" y="489"/>
                </a:lnTo>
                <a:lnTo>
                  <a:pt x="940" y="433"/>
                </a:lnTo>
                <a:lnTo>
                  <a:pt x="1020" y="380"/>
                </a:lnTo>
                <a:lnTo>
                  <a:pt x="1101" y="329"/>
                </a:lnTo>
                <a:lnTo>
                  <a:pt x="1185" y="282"/>
                </a:lnTo>
                <a:lnTo>
                  <a:pt x="1268" y="238"/>
                </a:lnTo>
                <a:lnTo>
                  <a:pt x="1353" y="198"/>
                </a:lnTo>
                <a:lnTo>
                  <a:pt x="1438" y="160"/>
                </a:lnTo>
                <a:lnTo>
                  <a:pt x="1524" y="128"/>
                </a:lnTo>
                <a:lnTo>
                  <a:pt x="1610" y="98"/>
                </a:lnTo>
                <a:lnTo>
                  <a:pt x="1696" y="72"/>
                </a:lnTo>
                <a:lnTo>
                  <a:pt x="1780" y="50"/>
                </a:lnTo>
                <a:lnTo>
                  <a:pt x="1866" y="32"/>
                </a:lnTo>
                <a:lnTo>
                  <a:pt x="1950" y="18"/>
                </a:lnTo>
                <a:lnTo>
                  <a:pt x="2034" y="8"/>
                </a:lnTo>
                <a:lnTo>
                  <a:pt x="2115" y="2"/>
                </a:lnTo>
                <a:lnTo>
                  <a:pt x="2195" y="0"/>
                </a:lnTo>
                <a:lnTo>
                  <a:pt x="2275" y="2"/>
                </a:lnTo>
                <a:lnTo>
                  <a:pt x="2351" y="8"/>
                </a:lnTo>
                <a:lnTo>
                  <a:pt x="2427" y="18"/>
                </a:lnTo>
                <a:lnTo>
                  <a:pt x="2500" y="32"/>
                </a:lnTo>
                <a:lnTo>
                  <a:pt x="2571" y="49"/>
                </a:lnTo>
                <a:lnTo>
                  <a:pt x="2638" y="72"/>
                </a:lnTo>
                <a:lnTo>
                  <a:pt x="2704" y="96"/>
                </a:lnTo>
                <a:lnTo>
                  <a:pt x="2766" y="127"/>
                </a:lnTo>
                <a:lnTo>
                  <a:pt x="2827" y="159"/>
                </a:lnTo>
                <a:lnTo>
                  <a:pt x="2882" y="196"/>
                </a:lnTo>
                <a:lnTo>
                  <a:pt x="2934" y="236"/>
                </a:lnTo>
                <a:lnTo>
                  <a:pt x="2984" y="279"/>
                </a:lnTo>
                <a:lnTo>
                  <a:pt x="3030" y="326"/>
                </a:lnTo>
                <a:lnTo>
                  <a:pt x="3071" y="377"/>
                </a:lnTo>
                <a:lnTo>
                  <a:pt x="3110" y="430"/>
                </a:lnTo>
                <a:lnTo>
                  <a:pt x="3145" y="486"/>
                </a:lnTo>
                <a:lnTo>
                  <a:pt x="3174" y="544"/>
                </a:lnTo>
                <a:lnTo>
                  <a:pt x="3200" y="606"/>
                </a:lnTo>
                <a:lnTo>
                  <a:pt x="3223" y="670"/>
                </a:lnTo>
                <a:lnTo>
                  <a:pt x="3240" y="736"/>
                </a:lnTo>
                <a:lnTo>
                  <a:pt x="3253" y="804"/>
                </a:lnTo>
                <a:lnTo>
                  <a:pt x="3263" y="874"/>
                </a:lnTo>
                <a:lnTo>
                  <a:pt x="3267" y="946"/>
                </a:lnTo>
                <a:lnTo>
                  <a:pt x="3268" y="1020"/>
                </a:lnTo>
                <a:lnTo>
                  <a:pt x="3265" y="1095"/>
                </a:lnTo>
                <a:lnTo>
                  <a:pt x="3257" y="1171"/>
                </a:lnTo>
                <a:lnTo>
                  <a:pt x="3244" y="1249"/>
                </a:lnTo>
                <a:lnTo>
                  <a:pt x="3226" y="1327"/>
                </a:lnTo>
                <a:lnTo>
                  <a:pt x="3205" y="1406"/>
                </a:lnTo>
                <a:lnTo>
                  <a:pt x="3180" y="1485"/>
                </a:lnTo>
                <a:lnTo>
                  <a:pt x="3151" y="1564"/>
                </a:lnTo>
                <a:lnTo>
                  <a:pt x="3545" y="1564"/>
                </a:lnTo>
                <a:lnTo>
                  <a:pt x="2458" y="2341"/>
                </a:lnTo>
                <a:lnTo>
                  <a:pt x="1984" y="1567"/>
                </a:lnTo>
                <a:lnTo>
                  <a:pt x="2378" y="1565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5"/>
          <p:cNvSpPr/>
          <p:nvPr/>
        </p:nvSpPr>
        <p:spPr>
          <a:xfrm rot="7652400">
            <a:off x="2978280" y="6355440"/>
            <a:ext cx="1130760" cy="1124280"/>
          </a:xfrm>
          <a:custGeom>
            <a:avLst/>
            <a:gdLst/>
            <a:ahLst/>
            <a:rect l="l" t="t" r="r" b="b"/>
            <a:pathLst>
              <a:path w="3547" h="2343">
                <a:moveTo>
                  <a:pt x="2378" y="1566"/>
                </a:moveTo>
                <a:lnTo>
                  <a:pt x="2391" y="1526"/>
                </a:lnTo>
                <a:lnTo>
                  <a:pt x="2405" y="1487"/>
                </a:lnTo>
                <a:lnTo>
                  <a:pt x="2415" y="1446"/>
                </a:lnTo>
                <a:lnTo>
                  <a:pt x="2424" y="1408"/>
                </a:lnTo>
                <a:lnTo>
                  <a:pt x="2430" y="1369"/>
                </a:lnTo>
                <a:lnTo>
                  <a:pt x="2435" y="1330"/>
                </a:lnTo>
                <a:lnTo>
                  <a:pt x="2437" y="1293"/>
                </a:lnTo>
                <a:lnTo>
                  <a:pt x="2437" y="1256"/>
                </a:lnTo>
                <a:lnTo>
                  <a:pt x="2435" y="1220"/>
                </a:lnTo>
                <a:lnTo>
                  <a:pt x="2430" y="1185"/>
                </a:lnTo>
                <a:lnTo>
                  <a:pt x="2424" y="1149"/>
                </a:lnTo>
                <a:lnTo>
                  <a:pt x="2416" y="1116"/>
                </a:lnTo>
                <a:lnTo>
                  <a:pt x="2405" y="1083"/>
                </a:lnTo>
                <a:lnTo>
                  <a:pt x="2392" y="1052"/>
                </a:lnTo>
                <a:lnTo>
                  <a:pt x="2378" y="1023"/>
                </a:lnTo>
                <a:lnTo>
                  <a:pt x="2361" y="994"/>
                </a:lnTo>
                <a:lnTo>
                  <a:pt x="2343" y="968"/>
                </a:lnTo>
                <a:lnTo>
                  <a:pt x="2322" y="941"/>
                </a:lnTo>
                <a:lnTo>
                  <a:pt x="2300" y="918"/>
                </a:lnTo>
                <a:lnTo>
                  <a:pt x="2275" y="895"/>
                </a:lnTo>
                <a:lnTo>
                  <a:pt x="2249" y="875"/>
                </a:lnTo>
                <a:lnTo>
                  <a:pt x="2222" y="856"/>
                </a:lnTo>
                <a:lnTo>
                  <a:pt x="2193" y="839"/>
                </a:lnTo>
                <a:lnTo>
                  <a:pt x="2163" y="823"/>
                </a:lnTo>
                <a:lnTo>
                  <a:pt x="2129" y="809"/>
                </a:lnTo>
                <a:lnTo>
                  <a:pt x="2097" y="798"/>
                </a:lnTo>
                <a:lnTo>
                  <a:pt x="2062" y="788"/>
                </a:lnTo>
                <a:lnTo>
                  <a:pt x="2025" y="780"/>
                </a:lnTo>
                <a:lnTo>
                  <a:pt x="1989" y="774"/>
                </a:lnTo>
                <a:lnTo>
                  <a:pt x="1950" y="770"/>
                </a:lnTo>
                <a:lnTo>
                  <a:pt x="1911" y="768"/>
                </a:lnTo>
                <a:lnTo>
                  <a:pt x="1871" y="769"/>
                </a:lnTo>
                <a:lnTo>
                  <a:pt x="1830" y="770"/>
                </a:lnTo>
                <a:lnTo>
                  <a:pt x="1788" y="774"/>
                </a:lnTo>
                <a:lnTo>
                  <a:pt x="1747" y="780"/>
                </a:lnTo>
                <a:lnTo>
                  <a:pt x="1704" y="788"/>
                </a:lnTo>
                <a:lnTo>
                  <a:pt x="1662" y="798"/>
                </a:lnTo>
                <a:lnTo>
                  <a:pt x="1619" y="811"/>
                </a:lnTo>
                <a:lnTo>
                  <a:pt x="1576" y="824"/>
                </a:lnTo>
                <a:lnTo>
                  <a:pt x="1533" y="840"/>
                </a:lnTo>
                <a:lnTo>
                  <a:pt x="1490" y="856"/>
                </a:lnTo>
                <a:lnTo>
                  <a:pt x="1447" y="875"/>
                </a:lnTo>
                <a:lnTo>
                  <a:pt x="1405" y="896"/>
                </a:lnTo>
                <a:lnTo>
                  <a:pt x="1364" y="918"/>
                </a:lnTo>
                <a:lnTo>
                  <a:pt x="1322" y="943"/>
                </a:lnTo>
                <a:lnTo>
                  <a:pt x="1281" y="969"/>
                </a:lnTo>
                <a:lnTo>
                  <a:pt x="1241" y="996"/>
                </a:lnTo>
                <a:lnTo>
                  <a:pt x="1202" y="1024"/>
                </a:lnTo>
                <a:lnTo>
                  <a:pt x="1164" y="1054"/>
                </a:lnTo>
                <a:lnTo>
                  <a:pt x="1127" y="1085"/>
                </a:lnTo>
                <a:lnTo>
                  <a:pt x="1090" y="1118"/>
                </a:lnTo>
                <a:lnTo>
                  <a:pt x="1056" y="1151"/>
                </a:lnTo>
                <a:lnTo>
                  <a:pt x="1022" y="1186"/>
                </a:lnTo>
                <a:lnTo>
                  <a:pt x="989" y="1222"/>
                </a:lnTo>
                <a:lnTo>
                  <a:pt x="959" y="1258"/>
                </a:lnTo>
                <a:lnTo>
                  <a:pt x="929" y="1294"/>
                </a:lnTo>
                <a:lnTo>
                  <a:pt x="903" y="1332"/>
                </a:lnTo>
                <a:lnTo>
                  <a:pt x="876" y="1370"/>
                </a:lnTo>
                <a:lnTo>
                  <a:pt x="852" y="1409"/>
                </a:lnTo>
                <a:lnTo>
                  <a:pt x="829" y="1448"/>
                </a:lnTo>
                <a:lnTo>
                  <a:pt x="808" y="1488"/>
                </a:lnTo>
                <a:lnTo>
                  <a:pt x="790" y="1528"/>
                </a:lnTo>
                <a:lnTo>
                  <a:pt x="773" y="1567"/>
                </a:lnTo>
                <a:lnTo>
                  <a:pt x="0" y="1569"/>
                </a:lnTo>
                <a:lnTo>
                  <a:pt x="33" y="1490"/>
                </a:lnTo>
                <a:lnTo>
                  <a:pt x="71" y="1410"/>
                </a:lnTo>
                <a:lnTo>
                  <a:pt x="112" y="1332"/>
                </a:lnTo>
                <a:lnTo>
                  <a:pt x="157" y="1254"/>
                </a:lnTo>
                <a:lnTo>
                  <a:pt x="205" y="1175"/>
                </a:lnTo>
                <a:lnTo>
                  <a:pt x="258" y="1100"/>
                </a:lnTo>
                <a:lnTo>
                  <a:pt x="312" y="1025"/>
                </a:lnTo>
                <a:lnTo>
                  <a:pt x="373" y="950"/>
                </a:lnTo>
                <a:lnTo>
                  <a:pt x="433" y="879"/>
                </a:lnTo>
                <a:lnTo>
                  <a:pt x="498" y="808"/>
                </a:lnTo>
                <a:lnTo>
                  <a:pt x="567" y="739"/>
                </a:lnTo>
                <a:lnTo>
                  <a:pt x="636" y="673"/>
                </a:lnTo>
                <a:lnTo>
                  <a:pt x="709" y="609"/>
                </a:lnTo>
                <a:lnTo>
                  <a:pt x="784" y="547"/>
                </a:lnTo>
                <a:lnTo>
                  <a:pt x="861" y="488"/>
                </a:lnTo>
                <a:lnTo>
                  <a:pt x="939" y="432"/>
                </a:lnTo>
                <a:lnTo>
                  <a:pt x="1019" y="379"/>
                </a:lnTo>
                <a:lnTo>
                  <a:pt x="1101" y="329"/>
                </a:lnTo>
                <a:lnTo>
                  <a:pt x="1184" y="282"/>
                </a:lnTo>
                <a:lnTo>
                  <a:pt x="1267" y="237"/>
                </a:lnTo>
                <a:lnTo>
                  <a:pt x="1353" y="197"/>
                </a:lnTo>
                <a:lnTo>
                  <a:pt x="1438" y="160"/>
                </a:lnTo>
                <a:lnTo>
                  <a:pt x="1524" y="127"/>
                </a:lnTo>
                <a:lnTo>
                  <a:pt x="1610" y="99"/>
                </a:lnTo>
                <a:lnTo>
                  <a:pt x="1695" y="73"/>
                </a:lnTo>
                <a:lnTo>
                  <a:pt x="1781" y="50"/>
                </a:lnTo>
                <a:lnTo>
                  <a:pt x="1865" y="32"/>
                </a:lnTo>
                <a:lnTo>
                  <a:pt x="1949" y="18"/>
                </a:lnTo>
                <a:lnTo>
                  <a:pt x="2033" y="7"/>
                </a:lnTo>
                <a:lnTo>
                  <a:pt x="2115" y="2"/>
                </a:lnTo>
                <a:lnTo>
                  <a:pt x="2195" y="0"/>
                </a:lnTo>
                <a:lnTo>
                  <a:pt x="2275" y="2"/>
                </a:lnTo>
                <a:lnTo>
                  <a:pt x="2351" y="7"/>
                </a:lnTo>
                <a:lnTo>
                  <a:pt x="2427" y="17"/>
                </a:lnTo>
                <a:lnTo>
                  <a:pt x="2500" y="32"/>
                </a:lnTo>
                <a:lnTo>
                  <a:pt x="2570" y="49"/>
                </a:lnTo>
                <a:lnTo>
                  <a:pt x="2639" y="71"/>
                </a:lnTo>
                <a:lnTo>
                  <a:pt x="2703" y="97"/>
                </a:lnTo>
                <a:lnTo>
                  <a:pt x="2767" y="126"/>
                </a:lnTo>
                <a:lnTo>
                  <a:pt x="2826" y="159"/>
                </a:lnTo>
                <a:lnTo>
                  <a:pt x="2883" y="196"/>
                </a:lnTo>
                <a:lnTo>
                  <a:pt x="2936" y="236"/>
                </a:lnTo>
                <a:lnTo>
                  <a:pt x="2984" y="280"/>
                </a:lnTo>
                <a:lnTo>
                  <a:pt x="3031" y="327"/>
                </a:lnTo>
                <a:lnTo>
                  <a:pt x="3073" y="377"/>
                </a:lnTo>
                <a:lnTo>
                  <a:pt x="3111" y="430"/>
                </a:lnTo>
                <a:lnTo>
                  <a:pt x="3145" y="486"/>
                </a:lnTo>
                <a:lnTo>
                  <a:pt x="3176" y="545"/>
                </a:lnTo>
                <a:lnTo>
                  <a:pt x="3201" y="606"/>
                </a:lnTo>
                <a:lnTo>
                  <a:pt x="3224" y="671"/>
                </a:lnTo>
                <a:lnTo>
                  <a:pt x="3241" y="737"/>
                </a:lnTo>
                <a:lnTo>
                  <a:pt x="3255" y="806"/>
                </a:lnTo>
                <a:lnTo>
                  <a:pt x="3264" y="876"/>
                </a:lnTo>
                <a:lnTo>
                  <a:pt x="3269" y="948"/>
                </a:lnTo>
                <a:lnTo>
                  <a:pt x="3269" y="1022"/>
                </a:lnTo>
                <a:lnTo>
                  <a:pt x="3266" y="1097"/>
                </a:lnTo>
                <a:lnTo>
                  <a:pt x="3257" y="1173"/>
                </a:lnTo>
                <a:lnTo>
                  <a:pt x="3244" y="1251"/>
                </a:lnTo>
                <a:lnTo>
                  <a:pt x="3228" y="1329"/>
                </a:lnTo>
                <a:lnTo>
                  <a:pt x="3207" y="1407"/>
                </a:lnTo>
                <a:lnTo>
                  <a:pt x="3181" y="1486"/>
                </a:lnTo>
                <a:lnTo>
                  <a:pt x="3152" y="1565"/>
                </a:lnTo>
                <a:lnTo>
                  <a:pt x="3546" y="1565"/>
                </a:lnTo>
                <a:lnTo>
                  <a:pt x="2458" y="2342"/>
                </a:lnTo>
                <a:lnTo>
                  <a:pt x="1985" y="1567"/>
                </a:lnTo>
                <a:lnTo>
                  <a:pt x="2378" y="156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6"/>
          <p:cNvSpPr/>
          <p:nvPr/>
        </p:nvSpPr>
        <p:spPr>
          <a:xfrm rot="1811400">
            <a:off x="2989080" y="5657760"/>
            <a:ext cx="1130760" cy="1123920"/>
          </a:xfrm>
          <a:custGeom>
            <a:avLst/>
            <a:gdLst/>
            <a:ahLst/>
            <a:rect l="l" t="t" r="r" b="b"/>
            <a:pathLst>
              <a:path w="3547" h="2343">
                <a:moveTo>
                  <a:pt x="2377" y="1566"/>
                </a:moveTo>
                <a:lnTo>
                  <a:pt x="2392" y="1526"/>
                </a:lnTo>
                <a:lnTo>
                  <a:pt x="2405" y="1485"/>
                </a:lnTo>
                <a:lnTo>
                  <a:pt x="2416" y="1445"/>
                </a:lnTo>
                <a:lnTo>
                  <a:pt x="2425" y="1405"/>
                </a:lnTo>
                <a:lnTo>
                  <a:pt x="2430" y="1366"/>
                </a:lnTo>
                <a:lnTo>
                  <a:pt x="2435" y="1326"/>
                </a:lnTo>
                <a:lnTo>
                  <a:pt x="2438" y="1289"/>
                </a:lnTo>
                <a:lnTo>
                  <a:pt x="2437" y="1251"/>
                </a:lnTo>
                <a:lnTo>
                  <a:pt x="2434" y="1215"/>
                </a:lnTo>
                <a:lnTo>
                  <a:pt x="2430" y="1179"/>
                </a:lnTo>
                <a:lnTo>
                  <a:pt x="2423" y="1143"/>
                </a:lnTo>
                <a:lnTo>
                  <a:pt x="2414" y="1110"/>
                </a:lnTo>
                <a:lnTo>
                  <a:pt x="2403" y="1078"/>
                </a:lnTo>
                <a:lnTo>
                  <a:pt x="2391" y="1046"/>
                </a:lnTo>
                <a:lnTo>
                  <a:pt x="2375" y="1016"/>
                </a:lnTo>
                <a:lnTo>
                  <a:pt x="2357" y="988"/>
                </a:lnTo>
                <a:lnTo>
                  <a:pt x="2337" y="961"/>
                </a:lnTo>
                <a:lnTo>
                  <a:pt x="2316" y="935"/>
                </a:lnTo>
                <a:lnTo>
                  <a:pt x="2293" y="911"/>
                </a:lnTo>
                <a:lnTo>
                  <a:pt x="2267" y="889"/>
                </a:lnTo>
                <a:lnTo>
                  <a:pt x="2241" y="868"/>
                </a:lnTo>
                <a:lnTo>
                  <a:pt x="2212" y="850"/>
                </a:lnTo>
                <a:lnTo>
                  <a:pt x="2181" y="833"/>
                </a:lnTo>
                <a:lnTo>
                  <a:pt x="2151" y="818"/>
                </a:lnTo>
                <a:lnTo>
                  <a:pt x="2116" y="805"/>
                </a:lnTo>
                <a:lnTo>
                  <a:pt x="2083" y="793"/>
                </a:lnTo>
                <a:lnTo>
                  <a:pt x="2047" y="784"/>
                </a:lnTo>
                <a:lnTo>
                  <a:pt x="2009" y="777"/>
                </a:lnTo>
                <a:lnTo>
                  <a:pt x="1971" y="772"/>
                </a:lnTo>
                <a:lnTo>
                  <a:pt x="1932" y="769"/>
                </a:lnTo>
                <a:lnTo>
                  <a:pt x="1891" y="768"/>
                </a:lnTo>
                <a:lnTo>
                  <a:pt x="1850" y="769"/>
                </a:lnTo>
                <a:lnTo>
                  <a:pt x="1809" y="772"/>
                </a:lnTo>
                <a:lnTo>
                  <a:pt x="1767" y="777"/>
                </a:lnTo>
                <a:lnTo>
                  <a:pt x="1725" y="784"/>
                </a:lnTo>
                <a:lnTo>
                  <a:pt x="1681" y="794"/>
                </a:lnTo>
                <a:lnTo>
                  <a:pt x="1637" y="805"/>
                </a:lnTo>
                <a:lnTo>
                  <a:pt x="1593" y="818"/>
                </a:lnTo>
                <a:lnTo>
                  <a:pt x="1550" y="833"/>
                </a:lnTo>
                <a:lnTo>
                  <a:pt x="1506" y="850"/>
                </a:lnTo>
                <a:lnTo>
                  <a:pt x="1464" y="868"/>
                </a:lnTo>
                <a:lnTo>
                  <a:pt x="1419" y="889"/>
                </a:lnTo>
                <a:lnTo>
                  <a:pt x="1377" y="911"/>
                </a:lnTo>
                <a:lnTo>
                  <a:pt x="1335" y="935"/>
                </a:lnTo>
                <a:lnTo>
                  <a:pt x="1293" y="961"/>
                </a:lnTo>
                <a:lnTo>
                  <a:pt x="1251" y="988"/>
                </a:lnTo>
                <a:lnTo>
                  <a:pt x="1212" y="1016"/>
                </a:lnTo>
                <a:lnTo>
                  <a:pt x="1173" y="1046"/>
                </a:lnTo>
                <a:lnTo>
                  <a:pt x="1135" y="1078"/>
                </a:lnTo>
                <a:lnTo>
                  <a:pt x="1098" y="1111"/>
                </a:lnTo>
                <a:lnTo>
                  <a:pt x="1062" y="1144"/>
                </a:lnTo>
                <a:lnTo>
                  <a:pt x="1028" y="1179"/>
                </a:lnTo>
                <a:lnTo>
                  <a:pt x="994" y="1215"/>
                </a:lnTo>
                <a:lnTo>
                  <a:pt x="964" y="1251"/>
                </a:lnTo>
                <a:lnTo>
                  <a:pt x="933" y="1289"/>
                </a:lnTo>
                <a:lnTo>
                  <a:pt x="905" y="1327"/>
                </a:lnTo>
                <a:lnTo>
                  <a:pt x="879" y="1366"/>
                </a:lnTo>
                <a:lnTo>
                  <a:pt x="853" y="1405"/>
                </a:lnTo>
                <a:lnTo>
                  <a:pt x="830" y="1445"/>
                </a:lnTo>
                <a:lnTo>
                  <a:pt x="809" y="1485"/>
                </a:lnTo>
                <a:lnTo>
                  <a:pt x="790" y="1526"/>
                </a:lnTo>
                <a:lnTo>
                  <a:pt x="773" y="1566"/>
                </a:lnTo>
                <a:lnTo>
                  <a:pt x="0" y="1566"/>
                </a:lnTo>
                <a:lnTo>
                  <a:pt x="33" y="1488"/>
                </a:lnTo>
                <a:lnTo>
                  <a:pt x="70" y="1408"/>
                </a:lnTo>
                <a:lnTo>
                  <a:pt x="112" y="1329"/>
                </a:lnTo>
                <a:lnTo>
                  <a:pt x="157" y="1251"/>
                </a:lnTo>
                <a:lnTo>
                  <a:pt x="206" y="1173"/>
                </a:lnTo>
                <a:lnTo>
                  <a:pt x="258" y="1097"/>
                </a:lnTo>
                <a:lnTo>
                  <a:pt x="314" y="1022"/>
                </a:lnTo>
                <a:lnTo>
                  <a:pt x="373" y="948"/>
                </a:lnTo>
                <a:lnTo>
                  <a:pt x="435" y="876"/>
                </a:lnTo>
                <a:lnTo>
                  <a:pt x="500" y="806"/>
                </a:lnTo>
                <a:lnTo>
                  <a:pt x="568" y="738"/>
                </a:lnTo>
                <a:lnTo>
                  <a:pt x="637" y="671"/>
                </a:lnTo>
                <a:lnTo>
                  <a:pt x="710" y="607"/>
                </a:lnTo>
                <a:lnTo>
                  <a:pt x="785" y="547"/>
                </a:lnTo>
                <a:lnTo>
                  <a:pt x="863" y="488"/>
                </a:lnTo>
                <a:lnTo>
                  <a:pt x="941" y="431"/>
                </a:lnTo>
                <a:lnTo>
                  <a:pt x="1021" y="378"/>
                </a:lnTo>
                <a:lnTo>
                  <a:pt x="1102" y="328"/>
                </a:lnTo>
                <a:lnTo>
                  <a:pt x="1186" y="281"/>
                </a:lnTo>
                <a:lnTo>
                  <a:pt x="1270" y="237"/>
                </a:lnTo>
                <a:lnTo>
                  <a:pt x="1354" y="197"/>
                </a:lnTo>
                <a:lnTo>
                  <a:pt x="1441" y="160"/>
                </a:lnTo>
                <a:lnTo>
                  <a:pt x="1525" y="127"/>
                </a:lnTo>
                <a:lnTo>
                  <a:pt x="1612" y="98"/>
                </a:lnTo>
                <a:lnTo>
                  <a:pt x="1697" y="72"/>
                </a:lnTo>
                <a:lnTo>
                  <a:pt x="1783" y="50"/>
                </a:lnTo>
                <a:lnTo>
                  <a:pt x="1868" y="32"/>
                </a:lnTo>
                <a:lnTo>
                  <a:pt x="1951" y="18"/>
                </a:lnTo>
                <a:lnTo>
                  <a:pt x="2036" y="8"/>
                </a:lnTo>
                <a:lnTo>
                  <a:pt x="2117" y="2"/>
                </a:lnTo>
                <a:lnTo>
                  <a:pt x="2198" y="0"/>
                </a:lnTo>
                <a:lnTo>
                  <a:pt x="2277" y="2"/>
                </a:lnTo>
                <a:lnTo>
                  <a:pt x="2354" y="7"/>
                </a:lnTo>
                <a:lnTo>
                  <a:pt x="2429" y="18"/>
                </a:lnTo>
                <a:lnTo>
                  <a:pt x="2502" y="32"/>
                </a:lnTo>
                <a:lnTo>
                  <a:pt x="2573" y="50"/>
                </a:lnTo>
                <a:lnTo>
                  <a:pt x="2641" y="72"/>
                </a:lnTo>
                <a:lnTo>
                  <a:pt x="2707" y="97"/>
                </a:lnTo>
                <a:lnTo>
                  <a:pt x="2769" y="127"/>
                </a:lnTo>
                <a:lnTo>
                  <a:pt x="2828" y="159"/>
                </a:lnTo>
                <a:lnTo>
                  <a:pt x="2885" y="197"/>
                </a:lnTo>
                <a:lnTo>
                  <a:pt x="2937" y="237"/>
                </a:lnTo>
                <a:lnTo>
                  <a:pt x="2986" y="281"/>
                </a:lnTo>
                <a:lnTo>
                  <a:pt x="3033" y="327"/>
                </a:lnTo>
                <a:lnTo>
                  <a:pt x="3075" y="378"/>
                </a:lnTo>
                <a:lnTo>
                  <a:pt x="3113" y="431"/>
                </a:lnTo>
                <a:lnTo>
                  <a:pt x="3146" y="487"/>
                </a:lnTo>
                <a:lnTo>
                  <a:pt x="3177" y="545"/>
                </a:lnTo>
                <a:lnTo>
                  <a:pt x="3202" y="607"/>
                </a:lnTo>
                <a:lnTo>
                  <a:pt x="3226" y="671"/>
                </a:lnTo>
                <a:lnTo>
                  <a:pt x="3241" y="738"/>
                </a:lnTo>
                <a:lnTo>
                  <a:pt x="3256" y="806"/>
                </a:lnTo>
                <a:lnTo>
                  <a:pt x="3265" y="876"/>
                </a:lnTo>
                <a:lnTo>
                  <a:pt x="3270" y="947"/>
                </a:lnTo>
                <a:lnTo>
                  <a:pt x="3270" y="1022"/>
                </a:lnTo>
                <a:lnTo>
                  <a:pt x="3267" y="1097"/>
                </a:lnTo>
                <a:lnTo>
                  <a:pt x="3258" y="1172"/>
                </a:lnTo>
                <a:lnTo>
                  <a:pt x="3245" y="1251"/>
                </a:lnTo>
                <a:lnTo>
                  <a:pt x="3228" y="1329"/>
                </a:lnTo>
                <a:lnTo>
                  <a:pt x="3206" y="1407"/>
                </a:lnTo>
                <a:lnTo>
                  <a:pt x="3181" y="1487"/>
                </a:lnTo>
                <a:lnTo>
                  <a:pt x="3152" y="1566"/>
                </a:lnTo>
                <a:lnTo>
                  <a:pt x="3546" y="1566"/>
                </a:lnTo>
                <a:lnTo>
                  <a:pt x="2457" y="2342"/>
                </a:lnTo>
                <a:lnTo>
                  <a:pt x="1984" y="1566"/>
                </a:lnTo>
                <a:lnTo>
                  <a:pt x="2377" y="156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7"/>
          <p:cNvSpPr/>
          <p:nvPr/>
        </p:nvSpPr>
        <p:spPr>
          <a:xfrm>
            <a:off x="8778240" y="109728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Line 18"/>
          <p:cNvSpPr/>
          <p:nvPr/>
        </p:nvSpPr>
        <p:spPr>
          <a:xfrm>
            <a:off x="9052560" y="164592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19"/>
          <p:cNvSpPr/>
          <p:nvPr/>
        </p:nvSpPr>
        <p:spPr>
          <a:xfrm flipV="1">
            <a:off x="8686800" y="210312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Line 20"/>
          <p:cNvSpPr/>
          <p:nvPr/>
        </p:nvSpPr>
        <p:spPr>
          <a:xfrm flipH="1" flipV="1">
            <a:off x="9052560" y="210312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Line 21"/>
          <p:cNvSpPr/>
          <p:nvPr/>
        </p:nvSpPr>
        <p:spPr>
          <a:xfrm>
            <a:off x="8686800" y="182880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22"/>
          <p:cNvSpPr/>
          <p:nvPr/>
        </p:nvSpPr>
        <p:spPr>
          <a:xfrm>
            <a:off x="8686800" y="228600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4" name="CustomShape 23"/>
          <p:cNvSpPr/>
          <p:nvPr/>
        </p:nvSpPr>
        <p:spPr>
          <a:xfrm>
            <a:off x="8686800" y="228600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5" name="CustomShape 24"/>
          <p:cNvSpPr/>
          <p:nvPr/>
        </p:nvSpPr>
        <p:spPr>
          <a:xfrm>
            <a:off x="7920000" y="6209640"/>
            <a:ext cx="192960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@level_2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606" name="CustomShape 25"/>
          <p:cNvSpPr/>
          <p:nvPr/>
        </p:nvSpPr>
        <p:spPr>
          <a:xfrm>
            <a:off x="3827520" y="6991560"/>
            <a:ext cx="1929600" cy="4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4c4c4c"/>
                </a:solidFill>
                <a:latin typeface="Monospace"/>
                <a:ea typeface="Monospace"/>
              </a:rPr>
              <a:t>@level_1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607" name="CustomShape 26"/>
          <p:cNvSpPr/>
          <p:nvPr/>
        </p:nvSpPr>
        <p:spPr>
          <a:xfrm>
            <a:off x="7065000" y="578016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27"/>
          <p:cNvSpPr/>
          <p:nvPr/>
        </p:nvSpPr>
        <p:spPr>
          <a:xfrm>
            <a:off x="7339320" y="632880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Line 28"/>
          <p:cNvSpPr/>
          <p:nvPr/>
        </p:nvSpPr>
        <p:spPr>
          <a:xfrm flipV="1">
            <a:off x="6973560" y="6786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29"/>
          <p:cNvSpPr/>
          <p:nvPr/>
        </p:nvSpPr>
        <p:spPr>
          <a:xfrm flipH="1" flipV="1">
            <a:off x="7339320" y="6786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30"/>
          <p:cNvSpPr/>
          <p:nvPr/>
        </p:nvSpPr>
        <p:spPr>
          <a:xfrm>
            <a:off x="6973560" y="651168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31"/>
          <p:cNvSpPr/>
          <p:nvPr/>
        </p:nvSpPr>
        <p:spPr>
          <a:xfrm>
            <a:off x="6973560" y="696888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3" name="CustomShape 32"/>
          <p:cNvSpPr/>
          <p:nvPr/>
        </p:nvSpPr>
        <p:spPr>
          <a:xfrm>
            <a:off x="1554480" y="585216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33"/>
          <p:cNvSpPr/>
          <p:nvPr/>
        </p:nvSpPr>
        <p:spPr>
          <a:xfrm>
            <a:off x="1828800" y="640080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Line 34"/>
          <p:cNvSpPr/>
          <p:nvPr/>
        </p:nvSpPr>
        <p:spPr>
          <a:xfrm flipV="1">
            <a:off x="1463040" y="6858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Line 35"/>
          <p:cNvSpPr/>
          <p:nvPr/>
        </p:nvSpPr>
        <p:spPr>
          <a:xfrm flipH="1" flipV="1">
            <a:off x="1828800" y="68580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Line 36"/>
          <p:cNvSpPr/>
          <p:nvPr/>
        </p:nvSpPr>
        <p:spPr>
          <a:xfrm>
            <a:off x="1463040" y="658368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7"/>
          <p:cNvSpPr/>
          <p:nvPr/>
        </p:nvSpPr>
        <p:spPr>
          <a:xfrm>
            <a:off x="1463040" y="704088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9" name="CustomShape 38"/>
          <p:cNvSpPr/>
          <p:nvPr/>
        </p:nvSpPr>
        <p:spPr>
          <a:xfrm>
            <a:off x="2926080" y="212256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39"/>
          <p:cNvSpPr/>
          <p:nvPr/>
        </p:nvSpPr>
        <p:spPr>
          <a:xfrm>
            <a:off x="3200400" y="267120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Line 40"/>
          <p:cNvSpPr/>
          <p:nvPr/>
        </p:nvSpPr>
        <p:spPr>
          <a:xfrm flipV="1">
            <a:off x="2834640" y="31284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41"/>
          <p:cNvSpPr/>
          <p:nvPr/>
        </p:nvSpPr>
        <p:spPr>
          <a:xfrm flipH="1" flipV="1">
            <a:off x="3200400" y="31284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Line 42"/>
          <p:cNvSpPr/>
          <p:nvPr/>
        </p:nvSpPr>
        <p:spPr>
          <a:xfrm>
            <a:off x="2834640" y="285408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43"/>
          <p:cNvSpPr/>
          <p:nvPr/>
        </p:nvSpPr>
        <p:spPr>
          <a:xfrm>
            <a:off x="2834640" y="331128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25" name="CustomShape 44"/>
          <p:cNvSpPr/>
          <p:nvPr/>
        </p:nvSpPr>
        <p:spPr>
          <a:xfrm>
            <a:off x="2286000" y="182880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45"/>
          <p:cNvSpPr/>
          <p:nvPr/>
        </p:nvSpPr>
        <p:spPr>
          <a:xfrm>
            <a:off x="2560320" y="237744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46"/>
          <p:cNvSpPr/>
          <p:nvPr/>
        </p:nvSpPr>
        <p:spPr>
          <a:xfrm flipV="1">
            <a:off x="2194560" y="28346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47"/>
          <p:cNvSpPr/>
          <p:nvPr/>
        </p:nvSpPr>
        <p:spPr>
          <a:xfrm flipH="1" flipV="1">
            <a:off x="2560320" y="28346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48"/>
          <p:cNvSpPr/>
          <p:nvPr/>
        </p:nvSpPr>
        <p:spPr>
          <a:xfrm>
            <a:off x="2194560" y="256032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49"/>
          <p:cNvSpPr/>
          <p:nvPr/>
        </p:nvSpPr>
        <p:spPr>
          <a:xfrm>
            <a:off x="2194560" y="301752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1" name="CustomShape 50"/>
          <p:cNvSpPr/>
          <p:nvPr/>
        </p:nvSpPr>
        <p:spPr>
          <a:xfrm>
            <a:off x="2194560" y="301752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32" name="CustomShape 51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33" name="CustomShape 52"/>
          <p:cNvSpPr/>
          <p:nvPr/>
        </p:nvSpPr>
        <p:spPr>
          <a:xfrm>
            <a:off x="3636000" y="649080"/>
            <a:ext cx="22755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Sprint roadmap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4" name="CustomShape 53"/>
          <p:cNvSpPr/>
          <p:nvPr/>
        </p:nvSpPr>
        <p:spPr>
          <a:xfrm>
            <a:off x="7441560" y="469800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635" name="CustomShape 54"/>
          <p:cNvSpPr/>
          <p:nvPr/>
        </p:nvSpPr>
        <p:spPr>
          <a:xfrm rot="13537200">
            <a:off x="7129440" y="4405680"/>
            <a:ext cx="1130400" cy="1123920"/>
          </a:xfrm>
          <a:custGeom>
            <a:avLst/>
            <a:gdLst/>
            <a:ahLst/>
            <a:rect l="l" t="t" r="r" b="b"/>
            <a:pathLst>
              <a:path w="3546" h="2342">
                <a:moveTo>
                  <a:pt x="2378" y="1565"/>
                </a:moveTo>
                <a:lnTo>
                  <a:pt x="2393" y="1526"/>
                </a:lnTo>
                <a:lnTo>
                  <a:pt x="2407" y="1484"/>
                </a:lnTo>
                <a:lnTo>
                  <a:pt x="2417" y="1444"/>
                </a:lnTo>
                <a:lnTo>
                  <a:pt x="2426" y="1404"/>
                </a:lnTo>
                <a:lnTo>
                  <a:pt x="2431" y="1365"/>
                </a:lnTo>
                <a:lnTo>
                  <a:pt x="2435" y="1326"/>
                </a:lnTo>
                <a:lnTo>
                  <a:pt x="2437" y="1288"/>
                </a:lnTo>
                <a:lnTo>
                  <a:pt x="2438" y="1251"/>
                </a:lnTo>
                <a:lnTo>
                  <a:pt x="2435" y="1215"/>
                </a:lnTo>
                <a:lnTo>
                  <a:pt x="2430" y="1179"/>
                </a:lnTo>
                <a:lnTo>
                  <a:pt x="2424" y="1143"/>
                </a:lnTo>
                <a:lnTo>
                  <a:pt x="2415" y="1110"/>
                </a:lnTo>
                <a:lnTo>
                  <a:pt x="2403" y="1077"/>
                </a:lnTo>
                <a:lnTo>
                  <a:pt x="2391" y="1046"/>
                </a:lnTo>
                <a:lnTo>
                  <a:pt x="2375" y="1016"/>
                </a:lnTo>
                <a:lnTo>
                  <a:pt x="2357" y="988"/>
                </a:lnTo>
                <a:lnTo>
                  <a:pt x="2337" y="961"/>
                </a:lnTo>
                <a:lnTo>
                  <a:pt x="2317" y="935"/>
                </a:lnTo>
                <a:lnTo>
                  <a:pt x="2293" y="911"/>
                </a:lnTo>
                <a:lnTo>
                  <a:pt x="2268" y="889"/>
                </a:lnTo>
                <a:lnTo>
                  <a:pt x="2241" y="868"/>
                </a:lnTo>
                <a:lnTo>
                  <a:pt x="2212" y="850"/>
                </a:lnTo>
                <a:lnTo>
                  <a:pt x="2182" y="833"/>
                </a:lnTo>
                <a:lnTo>
                  <a:pt x="2150" y="818"/>
                </a:lnTo>
                <a:lnTo>
                  <a:pt x="2117" y="805"/>
                </a:lnTo>
                <a:lnTo>
                  <a:pt x="2083" y="793"/>
                </a:lnTo>
                <a:lnTo>
                  <a:pt x="2047" y="784"/>
                </a:lnTo>
                <a:lnTo>
                  <a:pt x="2009" y="777"/>
                </a:lnTo>
                <a:lnTo>
                  <a:pt x="1971" y="772"/>
                </a:lnTo>
                <a:lnTo>
                  <a:pt x="1933" y="769"/>
                </a:lnTo>
                <a:lnTo>
                  <a:pt x="1891" y="768"/>
                </a:lnTo>
                <a:lnTo>
                  <a:pt x="1850" y="769"/>
                </a:lnTo>
                <a:lnTo>
                  <a:pt x="1809" y="773"/>
                </a:lnTo>
                <a:lnTo>
                  <a:pt x="1767" y="778"/>
                </a:lnTo>
                <a:lnTo>
                  <a:pt x="1724" y="785"/>
                </a:lnTo>
                <a:lnTo>
                  <a:pt x="1680" y="794"/>
                </a:lnTo>
                <a:lnTo>
                  <a:pt x="1637" y="806"/>
                </a:lnTo>
                <a:lnTo>
                  <a:pt x="1593" y="819"/>
                </a:lnTo>
                <a:lnTo>
                  <a:pt x="1549" y="834"/>
                </a:lnTo>
                <a:lnTo>
                  <a:pt x="1506" y="851"/>
                </a:lnTo>
                <a:lnTo>
                  <a:pt x="1463" y="869"/>
                </a:lnTo>
                <a:lnTo>
                  <a:pt x="1420" y="891"/>
                </a:lnTo>
                <a:lnTo>
                  <a:pt x="1377" y="912"/>
                </a:lnTo>
                <a:lnTo>
                  <a:pt x="1335" y="936"/>
                </a:lnTo>
                <a:lnTo>
                  <a:pt x="1293" y="962"/>
                </a:lnTo>
                <a:lnTo>
                  <a:pt x="1251" y="989"/>
                </a:lnTo>
                <a:lnTo>
                  <a:pt x="1212" y="1018"/>
                </a:lnTo>
                <a:lnTo>
                  <a:pt x="1173" y="1048"/>
                </a:lnTo>
                <a:lnTo>
                  <a:pt x="1135" y="1079"/>
                </a:lnTo>
                <a:lnTo>
                  <a:pt x="1098" y="1112"/>
                </a:lnTo>
                <a:lnTo>
                  <a:pt x="1062" y="1146"/>
                </a:lnTo>
                <a:lnTo>
                  <a:pt x="1028" y="1180"/>
                </a:lnTo>
                <a:lnTo>
                  <a:pt x="995" y="1216"/>
                </a:lnTo>
                <a:lnTo>
                  <a:pt x="963" y="1252"/>
                </a:lnTo>
                <a:lnTo>
                  <a:pt x="933" y="1290"/>
                </a:lnTo>
                <a:lnTo>
                  <a:pt x="905" y="1329"/>
                </a:lnTo>
                <a:lnTo>
                  <a:pt x="879" y="1367"/>
                </a:lnTo>
                <a:lnTo>
                  <a:pt x="853" y="1407"/>
                </a:lnTo>
                <a:lnTo>
                  <a:pt x="831" y="1447"/>
                </a:lnTo>
                <a:lnTo>
                  <a:pt x="810" y="1487"/>
                </a:lnTo>
                <a:lnTo>
                  <a:pt x="791" y="1528"/>
                </a:lnTo>
                <a:lnTo>
                  <a:pt x="774" y="1568"/>
                </a:lnTo>
                <a:lnTo>
                  <a:pt x="0" y="1569"/>
                </a:lnTo>
                <a:lnTo>
                  <a:pt x="34" y="1490"/>
                </a:lnTo>
                <a:lnTo>
                  <a:pt x="71" y="1410"/>
                </a:lnTo>
                <a:lnTo>
                  <a:pt x="113" y="1332"/>
                </a:lnTo>
                <a:lnTo>
                  <a:pt x="157" y="1254"/>
                </a:lnTo>
                <a:lnTo>
                  <a:pt x="206" y="1176"/>
                </a:lnTo>
                <a:lnTo>
                  <a:pt x="258" y="1100"/>
                </a:lnTo>
                <a:lnTo>
                  <a:pt x="314" y="1024"/>
                </a:lnTo>
                <a:lnTo>
                  <a:pt x="373" y="951"/>
                </a:lnTo>
                <a:lnTo>
                  <a:pt x="435" y="878"/>
                </a:lnTo>
                <a:lnTo>
                  <a:pt x="500" y="808"/>
                </a:lnTo>
                <a:lnTo>
                  <a:pt x="567" y="740"/>
                </a:lnTo>
                <a:lnTo>
                  <a:pt x="637" y="673"/>
                </a:lnTo>
                <a:lnTo>
                  <a:pt x="711" y="609"/>
                </a:lnTo>
                <a:lnTo>
                  <a:pt x="784" y="548"/>
                </a:lnTo>
                <a:lnTo>
                  <a:pt x="861" y="489"/>
                </a:lnTo>
                <a:lnTo>
                  <a:pt x="940" y="433"/>
                </a:lnTo>
                <a:lnTo>
                  <a:pt x="1020" y="380"/>
                </a:lnTo>
                <a:lnTo>
                  <a:pt x="1101" y="329"/>
                </a:lnTo>
                <a:lnTo>
                  <a:pt x="1185" y="282"/>
                </a:lnTo>
                <a:lnTo>
                  <a:pt x="1268" y="238"/>
                </a:lnTo>
                <a:lnTo>
                  <a:pt x="1353" y="198"/>
                </a:lnTo>
                <a:lnTo>
                  <a:pt x="1438" y="160"/>
                </a:lnTo>
                <a:lnTo>
                  <a:pt x="1524" y="128"/>
                </a:lnTo>
                <a:lnTo>
                  <a:pt x="1610" y="98"/>
                </a:lnTo>
                <a:lnTo>
                  <a:pt x="1696" y="72"/>
                </a:lnTo>
                <a:lnTo>
                  <a:pt x="1780" y="50"/>
                </a:lnTo>
                <a:lnTo>
                  <a:pt x="1866" y="32"/>
                </a:lnTo>
                <a:lnTo>
                  <a:pt x="1950" y="18"/>
                </a:lnTo>
                <a:lnTo>
                  <a:pt x="2034" y="8"/>
                </a:lnTo>
                <a:lnTo>
                  <a:pt x="2115" y="2"/>
                </a:lnTo>
                <a:lnTo>
                  <a:pt x="2195" y="0"/>
                </a:lnTo>
                <a:lnTo>
                  <a:pt x="2275" y="2"/>
                </a:lnTo>
                <a:lnTo>
                  <a:pt x="2351" y="8"/>
                </a:lnTo>
                <a:lnTo>
                  <a:pt x="2427" y="18"/>
                </a:lnTo>
                <a:lnTo>
                  <a:pt x="2500" y="32"/>
                </a:lnTo>
                <a:lnTo>
                  <a:pt x="2571" y="49"/>
                </a:lnTo>
                <a:lnTo>
                  <a:pt x="2638" y="72"/>
                </a:lnTo>
                <a:lnTo>
                  <a:pt x="2704" y="96"/>
                </a:lnTo>
                <a:lnTo>
                  <a:pt x="2766" y="127"/>
                </a:lnTo>
                <a:lnTo>
                  <a:pt x="2827" y="159"/>
                </a:lnTo>
                <a:lnTo>
                  <a:pt x="2882" y="196"/>
                </a:lnTo>
                <a:lnTo>
                  <a:pt x="2934" y="236"/>
                </a:lnTo>
                <a:lnTo>
                  <a:pt x="2984" y="279"/>
                </a:lnTo>
                <a:lnTo>
                  <a:pt x="3030" y="326"/>
                </a:lnTo>
                <a:lnTo>
                  <a:pt x="3071" y="377"/>
                </a:lnTo>
                <a:lnTo>
                  <a:pt x="3110" y="430"/>
                </a:lnTo>
                <a:lnTo>
                  <a:pt x="3145" y="486"/>
                </a:lnTo>
                <a:lnTo>
                  <a:pt x="3174" y="544"/>
                </a:lnTo>
                <a:lnTo>
                  <a:pt x="3200" y="606"/>
                </a:lnTo>
                <a:lnTo>
                  <a:pt x="3223" y="670"/>
                </a:lnTo>
                <a:lnTo>
                  <a:pt x="3240" y="736"/>
                </a:lnTo>
                <a:lnTo>
                  <a:pt x="3253" y="804"/>
                </a:lnTo>
                <a:lnTo>
                  <a:pt x="3263" y="874"/>
                </a:lnTo>
                <a:lnTo>
                  <a:pt x="3267" y="946"/>
                </a:lnTo>
                <a:lnTo>
                  <a:pt x="3268" y="1020"/>
                </a:lnTo>
                <a:lnTo>
                  <a:pt x="3265" y="1095"/>
                </a:lnTo>
                <a:lnTo>
                  <a:pt x="3257" y="1171"/>
                </a:lnTo>
                <a:lnTo>
                  <a:pt x="3244" y="1249"/>
                </a:lnTo>
                <a:lnTo>
                  <a:pt x="3226" y="1327"/>
                </a:lnTo>
                <a:lnTo>
                  <a:pt x="3205" y="1406"/>
                </a:lnTo>
                <a:lnTo>
                  <a:pt x="3180" y="1485"/>
                </a:lnTo>
                <a:lnTo>
                  <a:pt x="3151" y="1564"/>
                </a:lnTo>
                <a:lnTo>
                  <a:pt x="3545" y="1564"/>
                </a:lnTo>
                <a:lnTo>
                  <a:pt x="2458" y="2341"/>
                </a:lnTo>
                <a:lnTo>
                  <a:pt x="1984" y="1567"/>
                </a:lnTo>
                <a:lnTo>
                  <a:pt x="2378" y="1565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55"/>
          <p:cNvSpPr/>
          <p:nvPr/>
        </p:nvSpPr>
        <p:spPr>
          <a:xfrm rot="7652400">
            <a:off x="7859520" y="4835520"/>
            <a:ext cx="1130760" cy="1124280"/>
          </a:xfrm>
          <a:custGeom>
            <a:avLst/>
            <a:gdLst/>
            <a:ahLst/>
            <a:rect l="l" t="t" r="r" b="b"/>
            <a:pathLst>
              <a:path w="3547" h="2343">
                <a:moveTo>
                  <a:pt x="2378" y="1566"/>
                </a:moveTo>
                <a:lnTo>
                  <a:pt x="2391" y="1526"/>
                </a:lnTo>
                <a:lnTo>
                  <a:pt x="2405" y="1487"/>
                </a:lnTo>
                <a:lnTo>
                  <a:pt x="2415" y="1446"/>
                </a:lnTo>
                <a:lnTo>
                  <a:pt x="2424" y="1408"/>
                </a:lnTo>
                <a:lnTo>
                  <a:pt x="2430" y="1369"/>
                </a:lnTo>
                <a:lnTo>
                  <a:pt x="2435" y="1330"/>
                </a:lnTo>
                <a:lnTo>
                  <a:pt x="2437" y="1293"/>
                </a:lnTo>
                <a:lnTo>
                  <a:pt x="2437" y="1256"/>
                </a:lnTo>
                <a:lnTo>
                  <a:pt x="2435" y="1220"/>
                </a:lnTo>
                <a:lnTo>
                  <a:pt x="2430" y="1185"/>
                </a:lnTo>
                <a:lnTo>
                  <a:pt x="2424" y="1149"/>
                </a:lnTo>
                <a:lnTo>
                  <a:pt x="2416" y="1116"/>
                </a:lnTo>
                <a:lnTo>
                  <a:pt x="2405" y="1083"/>
                </a:lnTo>
                <a:lnTo>
                  <a:pt x="2392" y="1052"/>
                </a:lnTo>
                <a:lnTo>
                  <a:pt x="2378" y="1023"/>
                </a:lnTo>
                <a:lnTo>
                  <a:pt x="2361" y="994"/>
                </a:lnTo>
                <a:lnTo>
                  <a:pt x="2343" y="968"/>
                </a:lnTo>
                <a:lnTo>
                  <a:pt x="2322" y="941"/>
                </a:lnTo>
                <a:lnTo>
                  <a:pt x="2300" y="918"/>
                </a:lnTo>
                <a:lnTo>
                  <a:pt x="2275" y="895"/>
                </a:lnTo>
                <a:lnTo>
                  <a:pt x="2249" y="875"/>
                </a:lnTo>
                <a:lnTo>
                  <a:pt x="2222" y="856"/>
                </a:lnTo>
                <a:lnTo>
                  <a:pt x="2193" y="839"/>
                </a:lnTo>
                <a:lnTo>
                  <a:pt x="2163" y="823"/>
                </a:lnTo>
                <a:lnTo>
                  <a:pt x="2129" y="809"/>
                </a:lnTo>
                <a:lnTo>
                  <a:pt x="2097" y="798"/>
                </a:lnTo>
                <a:lnTo>
                  <a:pt x="2062" y="788"/>
                </a:lnTo>
                <a:lnTo>
                  <a:pt x="2025" y="780"/>
                </a:lnTo>
                <a:lnTo>
                  <a:pt x="1989" y="774"/>
                </a:lnTo>
                <a:lnTo>
                  <a:pt x="1950" y="770"/>
                </a:lnTo>
                <a:lnTo>
                  <a:pt x="1911" y="768"/>
                </a:lnTo>
                <a:lnTo>
                  <a:pt x="1871" y="769"/>
                </a:lnTo>
                <a:lnTo>
                  <a:pt x="1830" y="770"/>
                </a:lnTo>
                <a:lnTo>
                  <a:pt x="1788" y="774"/>
                </a:lnTo>
                <a:lnTo>
                  <a:pt x="1747" y="780"/>
                </a:lnTo>
                <a:lnTo>
                  <a:pt x="1704" y="788"/>
                </a:lnTo>
                <a:lnTo>
                  <a:pt x="1662" y="798"/>
                </a:lnTo>
                <a:lnTo>
                  <a:pt x="1619" y="811"/>
                </a:lnTo>
                <a:lnTo>
                  <a:pt x="1576" y="824"/>
                </a:lnTo>
                <a:lnTo>
                  <a:pt x="1533" y="840"/>
                </a:lnTo>
                <a:lnTo>
                  <a:pt x="1490" y="856"/>
                </a:lnTo>
                <a:lnTo>
                  <a:pt x="1447" y="875"/>
                </a:lnTo>
                <a:lnTo>
                  <a:pt x="1405" y="896"/>
                </a:lnTo>
                <a:lnTo>
                  <a:pt x="1364" y="918"/>
                </a:lnTo>
                <a:lnTo>
                  <a:pt x="1322" y="943"/>
                </a:lnTo>
                <a:lnTo>
                  <a:pt x="1281" y="969"/>
                </a:lnTo>
                <a:lnTo>
                  <a:pt x="1241" y="996"/>
                </a:lnTo>
                <a:lnTo>
                  <a:pt x="1202" y="1024"/>
                </a:lnTo>
                <a:lnTo>
                  <a:pt x="1164" y="1054"/>
                </a:lnTo>
                <a:lnTo>
                  <a:pt x="1127" y="1085"/>
                </a:lnTo>
                <a:lnTo>
                  <a:pt x="1090" y="1118"/>
                </a:lnTo>
                <a:lnTo>
                  <a:pt x="1056" y="1151"/>
                </a:lnTo>
                <a:lnTo>
                  <a:pt x="1022" y="1186"/>
                </a:lnTo>
                <a:lnTo>
                  <a:pt x="989" y="1222"/>
                </a:lnTo>
                <a:lnTo>
                  <a:pt x="959" y="1258"/>
                </a:lnTo>
                <a:lnTo>
                  <a:pt x="929" y="1294"/>
                </a:lnTo>
                <a:lnTo>
                  <a:pt x="903" y="1332"/>
                </a:lnTo>
                <a:lnTo>
                  <a:pt x="876" y="1370"/>
                </a:lnTo>
                <a:lnTo>
                  <a:pt x="852" y="1409"/>
                </a:lnTo>
                <a:lnTo>
                  <a:pt x="829" y="1448"/>
                </a:lnTo>
                <a:lnTo>
                  <a:pt x="808" y="1488"/>
                </a:lnTo>
                <a:lnTo>
                  <a:pt x="790" y="1528"/>
                </a:lnTo>
                <a:lnTo>
                  <a:pt x="773" y="1567"/>
                </a:lnTo>
                <a:lnTo>
                  <a:pt x="0" y="1569"/>
                </a:lnTo>
                <a:lnTo>
                  <a:pt x="33" y="1490"/>
                </a:lnTo>
                <a:lnTo>
                  <a:pt x="71" y="1410"/>
                </a:lnTo>
                <a:lnTo>
                  <a:pt x="112" y="1332"/>
                </a:lnTo>
                <a:lnTo>
                  <a:pt x="157" y="1254"/>
                </a:lnTo>
                <a:lnTo>
                  <a:pt x="205" y="1175"/>
                </a:lnTo>
                <a:lnTo>
                  <a:pt x="258" y="1100"/>
                </a:lnTo>
                <a:lnTo>
                  <a:pt x="312" y="1025"/>
                </a:lnTo>
                <a:lnTo>
                  <a:pt x="373" y="950"/>
                </a:lnTo>
                <a:lnTo>
                  <a:pt x="433" y="879"/>
                </a:lnTo>
                <a:lnTo>
                  <a:pt x="498" y="808"/>
                </a:lnTo>
                <a:lnTo>
                  <a:pt x="567" y="739"/>
                </a:lnTo>
                <a:lnTo>
                  <a:pt x="636" y="673"/>
                </a:lnTo>
                <a:lnTo>
                  <a:pt x="709" y="609"/>
                </a:lnTo>
                <a:lnTo>
                  <a:pt x="784" y="547"/>
                </a:lnTo>
                <a:lnTo>
                  <a:pt x="861" y="488"/>
                </a:lnTo>
                <a:lnTo>
                  <a:pt x="939" y="432"/>
                </a:lnTo>
                <a:lnTo>
                  <a:pt x="1019" y="379"/>
                </a:lnTo>
                <a:lnTo>
                  <a:pt x="1101" y="329"/>
                </a:lnTo>
                <a:lnTo>
                  <a:pt x="1184" y="282"/>
                </a:lnTo>
                <a:lnTo>
                  <a:pt x="1267" y="237"/>
                </a:lnTo>
                <a:lnTo>
                  <a:pt x="1353" y="197"/>
                </a:lnTo>
                <a:lnTo>
                  <a:pt x="1438" y="160"/>
                </a:lnTo>
                <a:lnTo>
                  <a:pt x="1524" y="127"/>
                </a:lnTo>
                <a:lnTo>
                  <a:pt x="1610" y="99"/>
                </a:lnTo>
                <a:lnTo>
                  <a:pt x="1695" y="73"/>
                </a:lnTo>
                <a:lnTo>
                  <a:pt x="1781" y="50"/>
                </a:lnTo>
                <a:lnTo>
                  <a:pt x="1865" y="32"/>
                </a:lnTo>
                <a:lnTo>
                  <a:pt x="1949" y="18"/>
                </a:lnTo>
                <a:lnTo>
                  <a:pt x="2033" y="7"/>
                </a:lnTo>
                <a:lnTo>
                  <a:pt x="2115" y="2"/>
                </a:lnTo>
                <a:lnTo>
                  <a:pt x="2195" y="0"/>
                </a:lnTo>
                <a:lnTo>
                  <a:pt x="2275" y="2"/>
                </a:lnTo>
                <a:lnTo>
                  <a:pt x="2351" y="7"/>
                </a:lnTo>
                <a:lnTo>
                  <a:pt x="2427" y="17"/>
                </a:lnTo>
                <a:lnTo>
                  <a:pt x="2500" y="32"/>
                </a:lnTo>
                <a:lnTo>
                  <a:pt x="2570" y="49"/>
                </a:lnTo>
                <a:lnTo>
                  <a:pt x="2639" y="71"/>
                </a:lnTo>
                <a:lnTo>
                  <a:pt x="2703" y="97"/>
                </a:lnTo>
                <a:lnTo>
                  <a:pt x="2767" y="126"/>
                </a:lnTo>
                <a:lnTo>
                  <a:pt x="2826" y="159"/>
                </a:lnTo>
                <a:lnTo>
                  <a:pt x="2883" y="196"/>
                </a:lnTo>
                <a:lnTo>
                  <a:pt x="2936" y="236"/>
                </a:lnTo>
                <a:lnTo>
                  <a:pt x="2984" y="280"/>
                </a:lnTo>
                <a:lnTo>
                  <a:pt x="3031" y="327"/>
                </a:lnTo>
                <a:lnTo>
                  <a:pt x="3073" y="377"/>
                </a:lnTo>
                <a:lnTo>
                  <a:pt x="3111" y="430"/>
                </a:lnTo>
                <a:lnTo>
                  <a:pt x="3145" y="486"/>
                </a:lnTo>
                <a:lnTo>
                  <a:pt x="3176" y="545"/>
                </a:lnTo>
                <a:lnTo>
                  <a:pt x="3201" y="606"/>
                </a:lnTo>
                <a:lnTo>
                  <a:pt x="3224" y="671"/>
                </a:lnTo>
                <a:lnTo>
                  <a:pt x="3241" y="737"/>
                </a:lnTo>
                <a:lnTo>
                  <a:pt x="3255" y="806"/>
                </a:lnTo>
                <a:lnTo>
                  <a:pt x="3264" y="876"/>
                </a:lnTo>
                <a:lnTo>
                  <a:pt x="3269" y="948"/>
                </a:lnTo>
                <a:lnTo>
                  <a:pt x="3269" y="1022"/>
                </a:lnTo>
                <a:lnTo>
                  <a:pt x="3266" y="1097"/>
                </a:lnTo>
                <a:lnTo>
                  <a:pt x="3257" y="1173"/>
                </a:lnTo>
                <a:lnTo>
                  <a:pt x="3244" y="1251"/>
                </a:lnTo>
                <a:lnTo>
                  <a:pt x="3228" y="1329"/>
                </a:lnTo>
                <a:lnTo>
                  <a:pt x="3207" y="1407"/>
                </a:lnTo>
                <a:lnTo>
                  <a:pt x="3181" y="1486"/>
                </a:lnTo>
                <a:lnTo>
                  <a:pt x="3152" y="1565"/>
                </a:lnTo>
                <a:lnTo>
                  <a:pt x="3546" y="1565"/>
                </a:lnTo>
                <a:lnTo>
                  <a:pt x="2458" y="2342"/>
                </a:lnTo>
                <a:lnTo>
                  <a:pt x="1985" y="1567"/>
                </a:lnTo>
                <a:lnTo>
                  <a:pt x="2378" y="156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56"/>
          <p:cNvSpPr/>
          <p:nvPr/>
        </p:nvSpPr>
        <p:spPr>
          <a:xfrm rot="1811400">
            <a:off x="7870320" y="4137840"/>
            <a:ext cx="1130760" cy="1123920"/>
          </a:xfrm>
          <a:custGeom>
            <a:avLst/>
            <a:gdLst/>
            <a:ahLst/>
            <a:rect l="l" t="t" r="r" b="b"/>
            <a:pathLst>
              <a:path w="3547" h="2343">
                <a:moveTo>
                  <a:pt x="2377" y="1566"/>
                </a:moveTo>
                <a:lnTo>
                  <a:pt x="2392" y="1526"/>
                </a:lnTo>
                <a:lnTo>
                  <a:pt x="2405" y="1485"/>
                </a:lnTo>
                <a:lnTo>
                  <a:pt x="2416" y="1445"/>
                </a:lnTo>
                <a:lnTo>
                  <a:pt x="2425" y="1405"/>
                </a:lnTo>
                <a:lnTo>
                  <a:pt x="2430" y="1366"/>
                </a:lnTo>
                <a:lnTo>
                  <a:pt x="2435" y="1326"/>
                </a:lnTo>
                <a:lnTo>
                  <a:pt x="2438" y="1289"/>
                </a:lnTo>
                <a:lnTo>
                  <a:pt x="2437" y="1251"/>
                </a:lnTo>
                <a:lnTo>
                  <a:pt x="2434" y="1215"/>
                </a:lnTo>
                <a:lnTo>
                  <a:pt x="2430" y="1179"/>
                </a:lnTo>
                <a:lnTo>
                  <a:pt x="2423" y="1143"/>
                </a:lnTo>
                <a:lnTo>
                  <a:pt x="2414" y="1110"/>
                </a:lnTo>
                <a:lnTo>
                  <a:pt x="2403" y="1078"/>
                </a:lnTo>
                <a:lnTo>
                  <a:pt x="2391" y="1046"/>
                </a:lnTo>
                <a:lnTo>
                  <a:pt x="2375" y="1016"/>
                </a:lnTo>
                <a:lnTo>
                  <a:pt x="2357" y="988"/>
                </a:lnTo>
                <a:lnTo>
                  <a:pt x="2337" y="961"/>
                </a:lnTo>
                <a:lnTo>
                  <a:pt x="2316" y="935"/>
                </a:lnTo>
                <a:lnTo>
                  <a:pt x="2293" y="911"/>
                </a:lnTo>
                <a:lnTo>
                  <a:pt x="2267" y="889"/>
                </a:lnTo>
                <a:lnTo>
                  <a:pt x="2241" y="868"/>
                </a:lnTo>
                <a:lnTo>
                  <a:pt x="2212" y="850"/>
                </a:lnTo>
                <a:lnTo>
                  <a:pt x="2181" y="833"/>
                </a:lnTo>
                <a:lnTo>
                  <a:pt x="2151" y="818"/>
                </a:lnTo>
                <a:lnTo>
                  <a:pt x="2116" y="805"/>
                </a:lnTo>
                <a:lnTo>
                  <a:pt x="2083" y="793"/>
                </a:lnTo>
                <a:lnTo>
                  <a:pt x="2047" y="784"/>
                </a:lnTo>
                <a:lnTo>
                  <a:pt x="2009" y="777"/>
                </a:lnTo>
                <a:lnTo>
                  <a:pt x="1971" y="772"/>
                </a:lnTo>
                <a:lnTo>
                  <a:pt x="1932" y="769"/>
                </a:lnTo>
                <a:lnTo>
                  <a:pt x="1891" y="768"/>
                </a:lnTo>
                <a:lnTo>
                  <a:pt x="1850" y="769"/>
                </a:lnTo>
                <a:lnTo>
                  <a:pt x="1809" y="772"/>
                </a:lnTo>
                <a:lnTo>
                  <a:pt x="1767" y="777"/>
                </a:lnTo>
                <a:lnTo>
                  <a:pt x="1725" y="784"/>
                </a:lnTo>
                <a:lnTo>
                  <a:pt x="1681" y="794"/>
                </a:lnTo>
                <a:lnTo>
                  <a:pt x="1637" y="805"/>
                </a:lnTo>
                <a:lnTo>
                  <a:pt x="1593" y="818"/>
                </a:lnTo>
                <a:lnTo>
                  <a:pt x="1550" y="833"/>
                </a:lnTo>
                <a:lnTo>
                  <a:pt x="1506" y="850"/>
                </a:lnTo>
                <a:lnTo>
                  <a:pt x="1464" y="868"/>
                </a:lnTo>
                <a:lnTo>
                  <a:pt x="1419" y="889"/>
                </a:lnTo>
                <a:lnTo>
                  <a:pt x="1377" y="911"/>
                </a:lnTo>
                <a:lnTo>
                  <a:pt x="1335" y="935"/>
                </a:lnTo>
                <a:lnTo>
                  <a:pt x="1293" y="961"/>
                </a:lnTo>
                <a:lnTo>
                  <a:pt x="1251" y="988"/>
                </a:lnTo>
                <a:lnTo>
                  <a:pt x="1212" y="1016"/>
                </a:lnTo>
                <a:lnTo>
                  <a:pt x="1173" y="1046"/>
                </a:lnTo>
                <a:lnTo>
                  <a:pt x="1135" y="1078"/>
                </a:lnTo>
                <a:lnTo>
                  <a:pt x="1098" y="1111"/>
                </a:lnTo>
                <a:lnTo>
                  <a:pt x="1062" y="1144"/>
                </a:lnTo>
                <a:lnTo>
                  <a:pt x="1028" y="1179"/>
                </a:lnTo>
                <a:lnTo>
                  <a:pt x="994" y="1215"/>
                </a:lnTo>
                <a:lnTo>
                  <a:pt x="964" y="1251"/>
                </a:lnTo>
                <a:lnTo>
                  <a:pt x="933" y="1289"/>
                </a:lnTo>
                <a:lnTo>
                  <a:pt x="905" y="1327"/>
                </a:lnTo>
                <a:lnTo>
                  <a:pt x="879" y="1366"/>
                </a:lnTo>
                <a:lnTo>
                  <a:pt x="853" y="1405"/>
                </a:lnTo>
                <a:lnTo>
                  <a:pt x="830" y="1445"/>
                </a:lnTo>
                <a:lnTo>
                  <a:pt x="809" y="1485"/>
                </a:lnTo>
                <a:lnTo>
                  <a:pt x="790" y="1526"/>
                </a:lnTo>
                <a:lnTo>
                  <a:pt x="773" y="1566"/>
                </a:lnTo>
                <a:lnTo>
                  <a:pt x="0" y="1566"/>
                </a:lnTo>
                <a:lnTo>
                  <a:pt x="33" y="1488"/>
                </a:lnTo>
                <a:lnTo>
                  <a:pt x="70" y="1408"/>
                </a:lnTo>
                <a:lnTo>
                  <a:pt x="112" y="1329"/>
                </a:lnTo>
                <a:lnTo>
                  <a:pt x="157" y="1251"/>
                </a:lnTo>
                <a:lnTo>
                  <a:pt x="206" y="1173"/>
                </a:lnTo>
                <a:lnTo>
                  <a:pt x="258" y="1097"/>
                </a:lnTo>
                <a:lnTo>
                  <a:pt x="314" y="1022"/>
                </a:lnTo>
                <a:lnTo>
                  <a:pt x="373" y="948"/>
                </a:lnTo>
                <a:lnTo>
                  <a:pt x="435" y="876"/>
                </a:lnTo>
                <a:lnTo>
                  <a:pt x="500" y="806"/>
                </a:lnTo>
                <a:lnTo>
                  <a:pt x="568" y="738"/>
                </a:lnTo>
                <a:lnTo>
                  <a:pt x="637" y="671"/>
                </a:lnTo>
                <a:lnTo>
                  <a:pt x="710" y="607"/>
                </a:lnTo>
                <a:lnTo>
                  <a:pt x="785" y="547"/>
                </a:lnTo>
                <a:lnTo>
                  <a:pt x="863" y="488"/>
                </a:lnTo>
                <a:lnTo>
                  <a:pt x="941" y="431"/>
                </a:lnTo>
                <a:lnTo>
                  <a:pt x="1021" y="378"/>
                </a:lnTo>
                <a:lnTo>
                  <a:pt x="1102" y="328"/>
                </a:lnTo>
                <a:lnTo>
                  <a:pt x="1186" y="281"/>
                </a:lnTo>
                <a:lnTo>
                  <a:pt x="1270" y="237"/>
                </a:lnTo>
                <a:lnTo>
                  <a:pt x="1354" y="197"/>
                </a:lnTo>
                <a:lnTo>
                  <a:pt x="1441" y="160"/>
                </a:lnTo>
                <a:lnTo>
                  <a:pt x="1525" y="127"/>
                </a:lnTo>
                <a:lnTo>
                  <a:pt x="1612" y="98"/>
                </a:lnTo>
                <a:lnTo>
                  <a:pt x="1697" y="72"/>
                </a:lnTo>
                <a:lnTo>
                  <a:pt x="1783" y="50"/>
                </a:lnTo>
                <a:lnTo>
                  <a:pt x="1868" y="32"/>
                </a:lnTo>
                <a:lnTo>
                  <a:pt x="1951" y="18"/>
                </a:lnTo>
                <a:lnTo>
                  <a:pt x="2036" y="8"/>
                </a:lnTo>
                <a:lnTo>
                  <a:pt x="2117" y="2"/>
                </a:lnTo>
                <a:lnTo>
                  <a:pt x="2198" y="0"/>
                </a:lnTo>
                <a:lnTo>
                  <a:pt x="2277" y="2"/>
                </a:lnTo>
                <a:lnTo>
                  <a:pt x="2354" y="7"/>
                </a:lnTo>
                <a:lnTo>
                  <a:pt x="2429" y="18"/>
                </a:lnTo>
                <a:lnTo>
                  <a:pt x="2502" y="32"/>
                </a:lnTo>
                <a:lnTo>
                  <a:pt x="2573" y="50"/>
                </a:lnTo>
                <a:lnTo>
                  <a:pt x="2641" y="72"/>
                </a:lnTo>
                <a:lnTo>
                  <a:pt x="2707" y="97"/>
                </a:lnTo>
                <a:lnTo>
                  <a:pt x="2769" y="127"/>
                </a:lnTo>
                <a:lnTo>
                  <a:pt x="2828" y="159"/>
                </a:lnTo>
                <a:lnTo>
                  <a:pt x="2885" y="197"/>
                </a:lnTo>
                <a:lnTo>
                  <a:pt x="2937" y="237"/>
                </a:lnTo>
                <a:lnTo>
                  <a:pt x="2986" y="281"/>
                </a:lnTo>
                <a:lnTo>
                  <a:pt x="3033" y="327"/>
                </a:lnTo>
                <a:lnTo>
                  <a:pt x="3075" y="378"/>
                </a:lnTo>
                <a:lnTo>
                  <a:pt x="3113" y="431"/>
                </a:lnTo>
                <a:lnTo>
                  <a:pt x="3146" y="487"/>
                </a:lnTo>
                <a:lnTo>
                  <a:pt x="3177" y="545"/>
                </a:lnTo>
                <a:lnTo>
                  <a:pt x="3202" y="607"/>
                </a:lnTo>
                <a:lnTo>
                  <a:pt x="3226" y="671"/>
                </a:lnTo>
                <a:lnTo>
                  <a:pt x="3241" y="738"/>
                </a:lnTo>
                <a:lnTo>
                  <a:pt x="3256" y="806"/>
                </a:lnTo>
                <a:lnTo>
                  <a:pt x="3265" y="876"/>
                </a:lnTo>
                <a:lnTo>
                  <a:pt x="3270" y="947"/>
                </a:lnTo>
                <a:lnTo>
                  <a:pt x="3270" y="1022"/>
                </a:lnTo>
                <a:lnTo>
                  <a:pt x="3267" y="1097"/>
                </a:lnTo>
                <a:lnTo>
                  <a:pt x="3258" y="1172"/>
                </a:lnTo>
                <a:lnTo>
                  <a:pt x="3245" y="1251"/>
                </a:lnTo>
                <a:lnTo>
                  <a:pt x="3228" y="1329"/>
                </a:lnTo>
                <a:lnTo>
                  <a:pt x="3206" y="1407"/>
                </a:lnTo>
                <a:lnTo>
                  <a:pt x="3181" y="1487"/>
                </a:lnTo>
                <a:lnTo>
                  <a:pt x="3152" y="1566"/>
                </a:lnTo>
                <a:lnTo>
                  <a:pt x="3546" y="1566"/>
                </a:lnTo>
                <a:lnTo>
                  <a:pt x="2457" y="2342"/>
                </a:lnTo>
                <a:lnTo>
                  <a:pt x="1984" y="1566"/>
                </a:lnTo>
                <a:lnTo>
                  <a:pt x="2377" y="156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57"/>
          <p:cNvSpPr/>
          <p:nvPr/>
        </p:nvSpPr>
        <p:spPr>
          <a:xfrm>
            <a:off x="5425560" y="645516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639" name="CustomShape 58"/>
          <p:cNvSpPr/>
          <p:nvPr/>
        </p:nvSpPr>
        <p:spPr>
          <a:xfrm rot="13537200">
            <a:off x="5113440" y="6162840"/>
            <a:ext cx="1130400" cy="1123920"/>
          </a:xfrm>
          <a:custGeom>
            <a:avLst/>
            <a:gdLst/>
            <a:ahLst/>
            <a:rect l="l" t="t" r="r" b="b"/>
            <a:pathLst>
              <a:path w="3546" h="2342">
                <a:moveTo>
                  <a:pt x="2378" y="1565"/>
                </a:moveTo>
                <a:lnTo>
                  <a:pt x="2393" y="1526"/>
                </a:lnTo>
                <a:lnTo>
                  <a:pt x="2407" y="1484"/>
                </a:lnTo>
                <a:lnTo>
                  <a:pt x="2417" y="1444"/>
                </a:lnTo>
                <a:lnTo>
                  <a:pt x="2426" y="1404"/>
                </a:lnTo>
                <a:lnTo>
                  <a:pt x="2431" y="1365"/>
                </a:lnTo>
                <a:lnTo>
                  <a:pt x="2435" y="1326"/>
                </a:lnTo>
                <a:lnTo>
                  <a:pt x="2437" y="1288"/>
                </a:lnTo>
                <a:lnTo>
                  <a:pt x="2438" y="1251"/>
                </a:lnTo>
                <a:lnTo>
                  <a:pt x="2435" y="1215"/>
                </a:lnTo>
                <a:lnTo>
                  <a:pt x="2430" y="1179"/>
                </a:lnTo>
                <a:lnTo>
                  <a:pt x="2424" y="1143"/>
                </a:lnTo>
                <a:lnTo>
                  <a:pt x="2415" y="1110"/>
                </a:lnTo>
                <a:lnTo>
                  <a:pt x="2403" y="1077"/>
                </a:lnTo>
                <a:lnTo>
                  <a:pt x="2391" y="1046"/>
                </a:lnTo>
                <a:lnTo>
                  <a:pt x="2375" y="1016"/>
                </a:lnTo>
                <a:lnTo>
                  <a:pt x="2357" y="988"/>
                </a:lnTo>
                <a:lnTo>
                  <a:pt x="2337" y="961"/>
                </a:lnTo>
                <a:lnTo>
                  <a:pt x="2317" y="935"/>
                </a:lnTo>
                <a:lnTo>
                  <a:pt x="2293" y="911"/>
                </a:lnTo>
                <a:lnTo>
                  <a:pt x="2268" y="889"/>
                </a:lnTo>
                <a:lnTo>
                  <a:pt x="2241" y="868"/>
                </a:lnTo>
                <a:lnTo>
                  <a:pt x="2212" y="850"/>
                </a:lnTo>
                <a:lnTo>
                  <a:pt x="2182" y="833"/>
                </a:lnTo>
                <a:lnTo>
                  <a:pt x="2150" y="818"/>
                </a:lnTo>
                <a:lnTo>
                  <a:pt x="2117" y="805"/>
                </a:lnTo>
                <a:lnTo>
                  <a:pt x="2083" y="793"/>
                </a:lnTo>
                <a:lnTo>
                  <a:pt x="2047" y="784"/>
                </a:lnTo>
                <a:lnTo>
                  <a:pt x="2009" y="777"/>
                </a:lnTo>
                <a:lnTo>
                  <a:pt x="1971" y="772"/>
                </a:lnTo>
                <a:lnTo>
                  <a:pt x="1933" y="769"/>
                </a:lnTo>
                <a:lnTo>
                  <a:pt x="1891" y="768"/>
                </a:lnTo>
                <a:lnTo>
                  <a:pt x="1850" y="769"/>
                </a:lnTo>
                <a:lnTo>
                  <a:pt x="1809" y="773"/>
                </a:lnTo>
                <a:lnTo>
                  <a:pt x="1767" y="778"/>
                </a:lnTo>
                <a:lnTo>
                  <a:pt x="1724" y="785"/>
                </a:lnTo>
                <a:lnTo>
                  <a:pt x="1680" y="794"/>
                </a:lnTo>
                <a:lnTo>
                  <a:pt x="1637" y="806"/>
                </a:lnTo>
                <a:lnTo>
                  <a:pt x="1593" y="819"/>
                </a:lnTo>
                <a:lnTo>
                  <a:pt x="1549" y="834"/>
                </a:lnTo>
                <a:lnTo>
                  <a:pt x="1506" y="851"/>
                </a:lnTo>
                <a:lnTo>
                  <a:pt x="1463" y="869"/>
                </a:lnTo>
                <a:lnTo>
                  <a:pt x="1420" y="891"/>
                </a:lnTo>
                <a:lnTo>
                  <a:pt x="1377" y="912"/>
                </a:lnTo>
                <a:lnTo>
                  <a:pt x="1335" y="936"/>
                </a:lnTo>
                <a:lnTo>
                  <a:pt x="1293" y="962"/>
                </a:lnTo>
                <a:lnTo>
                  <a:pt x="1251" y="989"/>
                </a:lnTo>
                <a:lnTo>
                  <a:pt x="1212" y="1018"/>
                </a:lnTo>
                <a:lnTo>
                  <a:pt x="1173" y="1048"/>
                </a:lnTo>
                <a:lnTo>
                  <a:pt x="1135" y="1079"/>
                </a:lnTo>
                <a:lnTo>
                  <a:pt x="1098" y="1112"/>
                </a:lnTo>
                <a:lnTo>
                  <a:pt x="1062" y="1146"/>
                </a:lnTo>
                <a:lnTo>
                  <a:pt x="1028" y="1180"/>
                </a:lnTo>
                <a:lnTo>
                  <a:pt x="995" y="1216"/>
                </a:lnTo>
                <a:lnTo>
                  <a:pt x="963" y="1252"/>
                </a:lnTo>
                <a:lnTo>
                  <a:pt x="933" y="1290"/>
                </a:lnTo>
                <a:lnTo>
                  <a:pt x="905" y="1329"/>
                </a:lnTo>
                <a:lnTo>
                  <a:pt x="879" y="1367"/>
                </a:lnTo>
                <a:lnTo>
                  <a:pt x="853" y="1407"/>
                </a:lnTo>
                <a:lnTo>
                  <a:pt x="831" y="1447"/>
                </a:lnTo>
                <a:lnTo>
                  <a:pt x="810" y="1487"/>
                </a:lnTo>
                <a:lnTo>
                  <a:pt x="791" y="1528"/>
                </a:lnTo>
                <a:lnTo>
                  <a:pt x="774" y="1568"/>
                </a:lnTo>
                <a:lnTo>
                  <a:pt x="0" y="1569"/>
                </a:lnTo>
                <a:lnTo>
                  <a:pt x="34" y="1490"/>
                </a:lnTo>
                <a:lnTo>
                  <a:pt x="71" y="1410"/>
                </a:lnTo>
                <a:lnTo>
                  <a:pt x="113" y="1332"/>
                </a:lnTo>
                <a:lnTo>
                  <a:pt x="157" y="1254"/>
                </a:lnTo>
                <a:lnTo>
                  <a:pt x="206" y="1176"/>
                </a:lnTo>
                <a:lnTo>
                  <a:pt x="258" y="1100"/>
                </a:lnTo>
                <a:lnTo>
                  <a:pt x="314" y="1024"/>
                </a:lnTo>
                <a:lnTo>
                  <a:pt x="373" y="951"/>
                </a:lnTo>
                <a:lnTo>
                  <a:pt x="435" y="878"/>
                </a:lnTo>
                <a:lnTo>
                  <a:pt x="500" y="808"/>
                </a:lnTo>
                <a:lnTo>
                  <a:pt x="567" y="740"/>
                </a:lnTo>
                <a:lnTo>
                  <a:pt x="637" y="673"/>
                </a:lnTo>
                <a:lnTo>
                  <a:pt x="711" y="609"/>
                </a:lnTo>
                <a:lnTo>
                  <a:pt x="784" y="548"/>
                </a:lnTo>
                <a:lnTo>
                  <a:pt x="861" y="489"/>
                </a:lnTo>
                <a:lnTo>
                  <a:pt x="940" y="433"/>
                </a:lnTo>
                <a:lnTo>
                  <a:pt x="1020" y="380"/>
                </a:lnTo>
                <a:lnTo>
                  <a:pt x="1101" y="329"/>
                </a:lnTo>
                <a:lnTo>
                  <a:pt x="1185" y="282"/>
                </a:lnTo>
                <a:lnTo>
                  <a:pt x="1268" y="238"/>
                </a:lnTo>
                <a:lnTo>
                  <a:pt x="1353" y="198"/>
                </a:lnTo>
                <a:lnTo>
                  <a:pt x="1438" y="160"/>
                </a:lnTo>
                <a:lnTo>
                  <a:pt x="1524" y="128"/>
                </a:lnTo>
                <a:lnTo>
                  <a:pt x="1610" y="98"/>
                </a:lnTo>
                <a:lnTo>
                  <a:pt x="1696" y="72"/>
                </a:lnTo>
                <a:lnTo>
                  <a:pt x="1780" y="50"/>
                </a:lnTo>
                <a:lnTo>
                  <a:pt x="1866" y="32"/>
                </a:lnTo>
                <a:lnTo>
                  <a:pt x="1950" y="18"/>
                </a:lnTo>
                <a:lnTo>
                  <a:pt x="2034" y="8"/>
                </a:lnTo>
                <a:lnTo>
                  <a:pt x="2115" y="2"/>
                </a:lnTo>
                <a:lnTo>
                  <a:pt x="2195" y="0"/>
                </a:lnTo>
                <a:lnTo>
                  <a:pt x="2275" y="2"/>
                </a:lnTo>
                <a:lnTo>
                  <a:pt x="2351" y="8"/>
                </a:lnTo>
                <a:lnTo>
                  <a:pt x="2427" y="18"/>
                </a:lnTo>
                <a:lnTo>
                  <a:pt x="2500" y="32"/>
                </a:lnTo>
                <a:lnTo>
                  <a:pt x="2571" y="49"/>
                </a:lnTo>
                <a:lnTo>
                  <a:pt x="2638" y="72"/>
                </a:lnTo>
                <a:lnTo>
                  <a:pt x="2704" y="96"/>
                </a:lnTo>
                <a:lnTo>
                  <a:pt x="2766" y="127"/>
                </a:lnTo>
                <a:lnTo>
                  <a:pt x="2827" y="159"/>
                </a:lnTo>
                <a:lnTo>
                  <a:pt x="2882" y="196"/>
                </a:lnTo>
                <a:lnTo>
                  <a:pt x="2934" y="236"/>
                </a:lnTo>
                <a:lnTo>
                  <a:pt x="2984" y="279"/>
                </a:lnTo>
                <a:lnTo>
                  <a:pt x="3030" y="326"/>
                </a:lnTo>
                <a:lnTo>
                  <a:pt x="3071" y="377"/>
                </a:lnTo>
                <a:lnTo>
                  <a:pt x="3110" y="430"/>
                </a:lnTo>
                <a:lnTo>
                  <a:pt x="3145" y="486"/>
                </a:lnTo>
                <a:lnTo>
                  <a:pt x="3174" y="544"/>
                </a:lnTo>
                <a:lnTo>
                  <a:pt x="3200" y="606"/>
                </a:lnTo>
                <a:lnTo>
                  <a:pt x="3223" y="670"/>
                </a:lnTo>
                <a:lnTo>
                  <a:pt x="3240" y="736"/>
                </a:lnTo>
                <a:lnTo>
                  <a:pt x="3253" y="804"/>
                </a:lnTo>
                <a:lnTo>
                  <a:pt x="3263" y="874"/>
                </a:lnTo>
                <a:lnTo>
                  <a:pt x="3267" y="946"/>
                </a:lnTo>
                <a:lnTo>
                  <a:pt x="3268" y="1020"/>
                </a:lnTo>
                <a:lnTo>
                  <a:pt x="3265" y="1095"/>
                </a:lnTo>
                <a:lnTo>
                  <a:pt x="3257" y="1171"/>
                </a:lnTo>
                <a:lnTo>
                  <a:pt x="3244" y="1249"/>
                </a:lnTo>
                <a:lnTo>
                  <a:pt x="3226" y="1327"/>
                </a:lnTo>
                <a:lnTo>
                  <a:pt x="3205" y="1406"/>
                </a:lnTo>
                <a:lnTo>
                  <a:pt x="3180" y="1485"/>
                </a:lnTo>
                <a:lnTo>
                  <a:pt x="3151" y="1564"/>
                </a:lnTo>
                <a:lnTo>
                  <a:pt x="3545" y="1564"/>
                </a:lnTo>
                <a:lnTo>
                  <a:pt x="2458" y="2341"/>
                </a:lnTo>
                <a:lnTo>
                  <a:pt x="1984" y="1567"/>
                </a:lnTo>
                <a:lnTo>
                  <a:pt x="2378" y="1565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59"/>
          <p:cNvSpPr/>
          <p:nvPr/>
        </p:nvSpPr>
        <p:spPr>
          <a:xfrm rot="7652400">
            <a:off x="5843520" y="6592680"/>
            <a:ext cx="1130760" cy="1124280"/>
          </a:xfrm>
          <a:custGeom>
            <a:avLst/>
            <a:gdLst/>
            <a:ahLst/>
            <a:rect l="l" t="t" r="r" b="b"/>
            <a:pathLst>
              <a:path w="3547" h="2343">
                <a:moveTo>
                  <a:pt x="2378" y="1566"/>
                </a:moveTo>
                <a:lnTo>
                  <a:pt x="2391" y="1526"/>
                </a:lnTo>
                <a:lnTo>
                  <a:pt x="2405" y="1487"/>
                </a:lnTo>
                <a:lnTo>
                  <a:pt x="2415" y="1446"/>
                </a:lnTo>
                <a:lnTo>
                  <a:pt x="2424" y="1408"/>
                </a:lnTo>
                <a:lnTo>
                  <a:pt x="2430" y="1369"/>
                </a:lnTo>
                <a:lnTo>
                  <a:pt x="2435" y="1330"/>
                </a:lnTo>
                <a:lnTo>
                  <a:pt x="2437" y="1293"/>
                </a:lnTo>
                <a:lnTo>
                  <a:pt x="2437" y="1256"/>
                </a:lnTo>
                <a:lnTo>
                  <a:pt x="2435" y="1220"/>
                </a:lnTo>
                <a:lnTo>
                  <a:pt x="2430" y="1185"/>
                </a:lnTo>
                <a:lnTo>
                  <a:pt x="2424" y="1149"/>
                </a:lnTo>
                <a:lnTo>
                  <a:pt x="2416" y="1116"/>
                </a:lnTo>
                <a:lnTo>
                  <a:pt x="2405" y="1083"/>
                </a:lnTo>
                <a:lnTo>
                  <a:pt x="2392" y="1052"/>
                </a:lnTo>
                <a:lnTo>
                  <a:pt x="2378" y="1023"/>
                </a:lnTo>
                <a:lnTo>
                  <a:pt x="2361" y="994"/>
                </a:lnTo>
                <a:lnTo>
                  <a:pt x="2343" y="968"/>
                </a:lnTo>
                <a:lnTo>
                  <a:pt x="2322" y="941"/>
                </a:lnTo>
                <a:lnTo>
                  <a:pt x="2300" y="918"/>
                </a:lnTo>
                <a:lnTo>
                  <a:pt x="2275" y="895"/>
                </a:lnTo>
                <a:lnTo>
                  <a:pt x="2249" y="875"/>
                </a:lnTo>
                <a:lnTo>
                  <a:pt x="2222" y="856"/>
                </a:lnTo>
                <a:lnTo>
                  <a:pt x="2193" y="839"/>
                </a:lnTo>
                <a:lnTo>
                  <a:pt x="2163" y="823"/>
                </a:lnTo>
                <a:lnTo>
                  <a:pt x="2129" y="809"/>
                </a:lnTo>
                <a:lnTo>
                  <a:pt x="2097" y="798"/>
                </a:lnTo>
                <a:lnTo>
                  <a:pt x="2062" y="788"/>
                </a:lnTo>
                <a:lnTo>
                  <a:pt x="2025" y="780"/>
                </a:lnTo>
                <a:lnTo>
                  <a:pt x="1989" y="774"/>
                </a:lnTo>
                <a:lnTo>
                  <a:pt x="1950" y="770"/>
                </a:lnTo>
                <a:lnTo>
                  <a:pt x="1911" y="768"/>
                </a:lnTo>
                <a:lnTo>
                  <a:pt x="1871" y="769"/>
                </a:lnTo>
                <a:lnTo>
                  <a:pt x="1830" y="770"/>
                </a:lnTo>
                <a:lnTo>
                  <a:pt x="1788" y="774"/>
                </a:lnTo>
                <a:lnTo>
                  <a:pt x="1747" y="780"/>
                </a:lnTo>
                <a:lnTo>
                  <a:pt x="1704" y="788"/>
                </a:lnTo>
                <a:lnTo>
                  <a:pt x="1662" y="798"/>
                </a:lnTo>
                <a:lnTo>
                  <a:pt x="1619" y="811"/>
                </a:lnTo>
                <a:lnTo>
                  <a:pt x="1576" y="824"/>
                </a:lnTo>
                <a:lnTo>
                  <a:pt x="1533" y="840"/>
                </a:lnTo>
                <a:lnTo>
                  <a:pt x="1490" y="856"/>
                </a:lnTo>
                <a:lnTo>
                  <a:pt x="1447" y="875"/>
                </a:lnTo>
                <a:lnTo>
                  <a:pt x="1405" y="896"/>
                </a:lnTo>
                <a:lnTo>
                  <a:pt x="1364" y="918"/>
                </a:lnTo>
                <a:lnTo>
                  <a:pt x="1322" y="943"/>
                </a:lnTo>
                <a:lnTo>
                  <a:pt x="1281" y="969"/>
                </a:lnTo>
                <a:lnTo>
                  <a:pt x="1241" y="996"/>
                </a:lnTo>
                <a:lnTo>
                  <a:pt x="1202" y="1024"/>
                </a:lnTo>
                <a:lnTo>
                  <a:pt x="1164" y="1054"/>
                </a:lnTo>
                <a:lnTo>
                  <a:pt x="1127" y="1085"/>
                </a:lnTo>
                <a:lnTo>
                  <a:pt x="1090" y="1118"/>
                </a:lnTo>
                <a:lnTo>
                  <a:pt x="1056" y="1151"/>
                </a:lnTo>
                <a:lnTo>
                  <a:pt x="1022" y="1186"/>
                </a:lnTo>
                <a:lnTo>
                  <a:pt x="989" y="1222"/>
                </a:lnTo>
                <a:lnTo>
                  <a:pt x="959" y="1258"/>
                </a:lnTo>
                <a:lnTo>
                  <a:pt x="929" y="1294"/>
                </a:lnTo>
                <a:lnTo>
                  <a:pt x="903" y="1332"/>
                </a:lnTo>
                <a:lnTo>
                  <a:pt x="876" y="1370"/>
                </a:lnTo>
                <a:lnTo>
                  <a:pt x="852" y="1409"/>
                </a:lnTo>
                <a:lnTo>
                  <a:pt x="829" y="1448"/>
                </a:lnTo>
                <a:lnTo>
                  <a:pt x="808" y="1488"/>
                </a:lnTo>
                <a:lnTo>
                  <a:pt x="790" y="1528"/>
                </a:lnTo>
                <a:lnTo>
                  <a:pt x="773" y="1567"/>
                </a:lnTo>
                <a:lnTo>
                  <a:pt x="0" y="1569"/>
                </a:lnTo>
                <a:lnTo>
                  <a:pt x="33" y="1490"/>
                </a:lnTo>
                <a:lnTo>
                  <a:pt x="71" y="1410"/>
                </a:lnTo>
                <a:lnTo>
                  <a:pt x="112" y="1332"/>
                </a:lnTo>
                <a:lnTo>
                  <a:pt x="157" y="1254"/>
                </a:lnTo>
                <a:lnTo>
                  <a:pt x="205" y="1175"/>
                </a:lnTo>
                <a:lnTo>
                  <a:pt x="258" y="1100"/>
                </a:lnTo>
                <a:lnTo>
                  <a:pt x="312" y="1025"/>
                </a:lnTo>
                <a:lnTo>
                  <a:pt x="373" y="950"/>
                </a:lnTo>
                <a:lnTo>
                  <a:pt x="433" y="879"/>
                </a:lnTo>
                <a:lnTo>
                  <a:pt x="498" y="808"/>
                </a:lnTo>
                <a:lnTo>
                  <a:pt x="567" y="739"/>
                </a:lnTo>
                <a:lnTo>
                  <a:pt x="636" y="673"/>
                </a:lnTo>
                <a:lnTo>
                  <a:pt x="709" y="609"/>
                </a:lnTo>
                <a:lnTo>
                  <a:pt x="784" y="547"/>
                </a:lnTo>
                <a:lnTo>
                  <a:pt x="861" y="488"/>
                </a:lnTo>
                <a:lnTo>
                  <a:pt x="939" y="432"/>
                </a:lnTo>
                <a:lnTo>
                  <a:pt x="1019" y="379"/>
                </a:lnTo>
                <a:lnTo>
                  <a:pt x="1101" y="329"/>
                </a:lnTo>
                <a:lnTo>
                  <a:pt x="1184" y="282"/>
                </a:lnTo>
                <a:lnTo>
                  <a:pt x="1267" y="237"/>
                </a:lnTo>
                <a:lnTo>
                  <a:pt x="1353" y="197"/>
                </a:lnTo>
                <a:lnTo>
                  <a:pt x="1438" y="160"/>
                </a:lnTo>
                <a:lnTo>
                  <a:pt x="1524" y="127"/>
                </a:lnTo>
                <a:lnTo>
                  <a:pt x="1610" y="99"/>
                </a:lnTo>
                <a:lnTo>
                  <a:pt x="1695" y="73"/>
                </a:lnTo>
                <a:lnTo>
                  <a:pt x="1781" y="50"/>
                </a:lnTo>
                <a:lnTo>
                  <a:pt x="1865" y="32"/>
                </a:lnTo>
                <a:lnTo>
                  <a:pt x="1949" y="18"/>
                </a:lnTo>
                <a:lnTo>
                  <a:pt x="2033" y="7"/>
                </a:lnTo>
                <a:lnTo>
                  <a:pt x="2115" y="2"/>
                </a:lnTo>
                <a:lnTo>
                  <a:pt x="2195" y="0"/>
                </a:lnTo>
                <a:lnTo>
                  <a:pt x="2275" y="2"/>
                </a:lnTo>
                <a:lnTo>
                  <a:pt x="2351" y="7"/>
                </a:lnTo>
                <a:lnTo>
                  <a:pt x="2427" y="17"/>
                </a:lnTo>
                <a:lnTo>
                  <a:pt x="2500" y="32"/>
                </a:lnTo>
                <a:lnTo>
                  <a:pt x="2570" y="49"/>
                </a:lnTo>
                <a:lnTo>
                  <a:pt x="2639" y="71"/>
                </a:lnTo>
                <a:lnTo>
                  <a:pt x="2703" y="97"/>
                </a:lnTo>
                <a:lnTo>
                  <a:pt x="2767" y="126"/>
                </a:lnTo>
                <a:lnTo>
                  <a:pt x="2826" y="159"/>
                </a:lnTo>
                <a:lnTo>
                  <a:pt x="2883" y="196"/>
                </a:lnTo>
                <a:lnTo>
                  <a:pt x="2936" y="236"/>
                </a:lnTo>
                <a:lnTo>
                  <a:pt x="2984" y="280"/>
                </a:lnTo>
                <a:lnTo>
                  <a:pt x="3031" y="327"/>
                </a:lnTo>
                <a:lnTo>
                  <a:pt x="3073" y="377"/>
                </a:lnTo>
                <a:lnTo>
                  <a:pt x="3111" y="430"/>
                </a:lnTo>
                <a:lnTo>
                  <a:pt x="3145" y="486"/>
                </a:lnTo>
                <a:lnTo>
                  <a:pt x="3176" y="545"/>
                </a:lnTo>
                <a:lnTo>
                  <a:pt x="3201" y="606"/>
                </a:lnTo>
                <a:lnTo>
                  <a:pt x="3224" y="671"/>
                </a:lnTo>
                <a:lnTo>
                  <a:pt x="3241" y="737"/>
                </a:lnTo>
                <a:lnTo>
                  <a:pt x="3255" y="806"/>
                </a:lnTo>
                <a:lnTo>
                  <a:pt x="3264" y="876"/>
                </a:lnTo>
                <a:lnTo>
                  <a:pt x="3269" y="948"/>
                </a:lnTo>
                <a:lnTo>
                  <a:pt x="3269" y="1022"/>
                </a:lnTo>
                <a:lnTo>
                  <a:pt x="3266" y="1097"/>
                </a:lnTo>
                <a:lnTo>
                  <a:pt x="3257" y="1173"/>
                </a:lnTo>
                <a:lnTo>
                  <a:pt x="3244" y="1251"/>
                </a:lnTo>
                <a:lnTo>
                  <a:pt x="3228" y="1329"/>
                </a:lnTo>
                <a:lnTo>
                  <a:pt x="3207" y="1407"/>
                </a:lnTo>
                <a:lnTo>
                  <a:pt x="3181" y="1486"/>
                </a:lnTo>
                <a:lnTo>
                  <a:pt x="3152" y="1565"/>
                </a:lnTo>
                <a:lnTo>
                  <a:pt x="3546" y="1565"/>
                </a:lnTo>
                <a:lnTo>
                  <a:pt x="2458" y="2342"/>
                </a:lnTo>
                <a:lnTo>
                  <a:pt x="1985" y="1567"/>
                </a:lnTo>
                <a:lnTo>
                  <a:pt x="2378" y="156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60"/>
          <p:cNvSpPr/>
          <p:nvPr/>
        </p:nvSpPr>
        <p:spPr>
          <a:xfrm rot="1811400">
            <a:off x="5854320" y="5895000"/>
            <a:ext cx="1130760" cy="1123920"/>
          </a:xfrm>
          <a:custGeom>
            <a:avLst/>
            <a:gdLst/>
            <a:ahLst/>
            <a:rect l="l" t="t" r="r" b="b"/>
            <a:pathLst>
              <a:path w="3547" h="2343">
                <a:moveTo>
                  <a:pt x="2377" y="1566"/>
                </a:moveTo>
                <a:lnTo>
                  <a:pt x="2392" y="1526"/>
                </a:lnTo>
                <a:lnTo>
                  <a:pt x="2405" y="1485"/>
                </a:lnTo>
                <a:lnTo>
                  <a:pt x="2416" y="1445"/>
                </a:lnTo>
                <a:lnTo>
                  <a:pt x="2425" y="1405"/>
                </a:lnTo>
                <a:lnTo>
                  <a:pt x="2430" y="1366"/>
                </a:lnTo>
                <a:lnTo>
                  <a:pt x="2435" y="1326"/>
                </a:lnTo>
                <a:lnTo>
                  <a:pt x="2438" y="1289"/>
                </a:lnTo>
                <a:lnTo>
                  <a:pt x="2437" y="1251"/>
                </a:lnTo>
                <a:lnTo>
                  <a:pt x="2434" y="1215"/>
                </a:lnTo>
                <a:lnTo>
                  <a:pt x="2430" y="1179"/>
                </a:lnTo>
                <a:lnTo>
                  <a:pt x="2423" y="1143"/>
                </a:lnTo>
                <a:lnTo>
                  <a:pt x="2414" y="1110"/>
                </a:lnTo>
                <a:lnTo>
                  <a:pt x="2403" y="1078"/>
                </a:lnTo>
                <a:lnTo>
                  <a:pt x="2391" y="1046"/>
                </a:lnTo>
                <a:lnTo>
                  <a:pt x="2375" y="1016"/>
                </a:lnTo>
                <a:lnTo>
                  <a:pt x="2357" y="988"/>
                </a:lnTo>
                <a:lnTo>
                  <a:pt x="2337" y="961"/>
                </a:lnTo>
                <a:lnTo>
                  <a:pt x="2316" y="935"/>
                </a:lnTo>
                <a:lnTo>
                  <a:pt x="2293" y="911"/>
                </a:lnTo>
                <a:lnTo>
                  <a:pt x="2267" y="889"/>
                </a:lnTo>
                <a:lnTo>
                  <a:pt x="2241" y="868"/>
                </a:lnTo>
                <a:lnTo>
                  <a:pt x="2212" y="850"/>
                </a:lnTo>
                <a:lnTo>
                  <a:pt x="2181" y="833"/>
                </a:lnTo>
                <a:lnTo>
                  <a:pt x="2151" y="818"/>
                </a:lnTo>
                <a:lnTo>
                  <a:pt x="2116" y="805"/>
                </a:lnTo>
                <a:lnTo>
                  <a:pt x="2083" y="793"/>
                </a:lnTo>
                <a:lnTo>
                  <a:pt x="2047" y="784"/>
                </a:lnTo>
                <a:lnTo>
                  <a:pt x="2009" y="777"/>
                </a:lnTo>
                <a:lnTo>
                  <a:pt x="1971" y="772"/>
                </a:lnTo>
                <a:lnTo>
                  <a:pt x="1932" y="769"/>
                </a:lnTo>
                <a:lnTo>
                  <a:pt x="1891" y="768"/>
                </a:lnTo>
                <a:lnTo>
                  <a:pt x="1850" y="769"/>
                </a:lnTo>
                <a:lnTo>
                  <a:pt x="1809" y="772"/>
                </a:lnTo>
                <a:lnTo>
                  <a:pt x="1767" y="777"/>
                </a:lnTo>
                <a:lnTo>
                  <a:pt x="1725" y="784"/>
                </a:lnTo>
                <a:lnTo>
                  <a:pt x="1681" y="794"/>
                </a:lnTo>
                <a:lnTo>
                  <a:pt x="1637" y="805"/>
                </a:lnTo>
                <a:lnTo>
                  <a:pt x="1593" y="818"/>
                </a:lnTo>
                <a:lnTo>
                  <a:pt x="1550" y="833"/>
                </a:lnTo>
                <a:lnTo>
                  <a:pt x="1506" y="850"/>
                </a:lnTo>
                <a:lnTo>
                  <a:pt x="1464" y="868"/>
                </a:lnTo>
                <a:lnTo>
                  <a:pt x="1419" y="889"/>
                </a:lnTo>
                <a:lnTo>
                  <a:pt x="1377" y="911"/>
                </a:lnTo>
                <a:lnTo>
                  <a:pt x="1335" y="935"/>
                </a:lnTo>
                <a:lnTo>
                  <a:pt x="1293" y="961"/>
                </a:lnTo>
                <a:lnTo>
                  <a:pt x="1251" y="988"/>
                </a:lnTo>
                <a:lnTo>
                  <a:pt x="1212" y="1016"/>
                </a:lnTo>
                <a:lnTo>
                  <a:pt x="1173" y="1046"/>
                </a:lnTo>
                <a:lnTo>
                  <a:pt x="1135" y="1078"/>
                </a:lnTo>
                <a:lnTo>
                  <a:pt x="1098" y="1111"/>
                </a:lnTo>
                <a:lnTo>
                  <a:pt x="1062" y="1144"/>
                </a:lnTo>
                <a:lnTo>
                  <a:pt x="1028" y="1179"/>
                </a:lnTo>
                <a:lnTo>
                  <a:pt x="994" y="1215"/>
                </a:lnTo>
                <a:lnTo>
                  <a:pt x="964" y="1251"/>
                </a:lnTo>
                <a:lnTo>
                  <a:pt x="933" y="1289"/>
                </a:lnTo>
                <a:lnTo>
                  <a:pt x="905" y="1327"/>
                </a:lnTo>
                <a:lnTo>
                  <a:pt x="879" y="1366"/>
                </a:lnTo>
                <a:lnTo>
                  <a:pt x="853" y="1405"/>
                </a:lnTo>
                <a:lnTo>
                  <a:pt x="830" y="1445"/>
                </a:lnTo>
                <a:lnTo>
                  <a:pt x="809" y="1485"/>
                </a:lnTo>
                <a:lnTo>
                  <a:pt x="790" y="1526"/>
                </a:lnTo>
                <a:lnTo>
                  <a:pt x="773" y="1566"/>
                </a:lnTo>
                <a:lnTo>
                  <a:pt x="0" y="1566"/>
                </a:lnTo>
                <a:lnTo>
                  <a:pt x="33" y="1488"/>
                </a:lnTo>
                <a:lnTo>
                  <a:pt x="70" y="1408"/>
                </a:lnTo>
                <a:lnTo>
                  <a:pt x="112" y="1329"/>
                </a:lnTo>
                <a:lnTo>
                  <a:pt x="157" y="1251"/>
                </a:lnTo>
                <a:lnTo>
                  <a:pt x="206" y="1173"/>
                </a:lnTo>
                <a:lnTo>
                  <a:pt x="258" y="1097"/>
                </a:lnTo>
                <a:lnTo>
                  <a:pt x="314" y="1022"/>
                </a:lnTo>
                <a:lnTo>
                  <a:pt x="373" y="948"/>
                </a:lnTo>
                <a:lnTo>
                  <a:pt x="435" y="876"/>
                </a:lnTo>
                <a:lnTo>
                  <a:pt x="500" y="806"/>
                </a:lnTo>
                <a:lnTo>
                  <a:pt x="568" y="738"/>
                </a:lnTo>
                <a:lnTo>
                  <a:pt x="637" y="671"/>
                </a:lnTo>
                <a:lnTo>
                  <a:pt x="710" y="607"/>
                </a:lnTo>
                <a:lnTo>
                  <a:pt x="785" y="547"/>
                </a:lnTo>
                <a:lnTo>
                  <a:pt x="863" y="488"/>
                </a:lnTo>
                <a:lnTo>
                  <a:pt x="941" y="431"/>
                </a:lnTo>
                <a:lnTo>
                  <a:pt x="1021" y="378"/>
                </a:lnTo>
                <a:lnTo>
                  <a:pt x="1102" y="328"/>
                </a:lnTo>
                <a:lnTo>
                  <a:pt x="1186" y="281"/>
                </a:lnTo>
                <a:lnTo>
                  <a:pt x="1270" y="237"/>
                </a:lnTo>
                <a:lnTo>
                  <a:pt x="1354" y="197"/>
                </a:lnTo>
                <a:lnTo>
                  <a:pt x="1441" y="160"/>
                </a:lnTo>
                <a:lnTo>
                  <a:pt x="1525" y="127"/>
                </a:lnTo>
                <a:lnTo>
                  <a:pt x="1612" y="98"/>
                </a:lnTo>
                <a:lnTo>
                  <a:pt x="1697" y="72"/>
                </a:lnTo>
                <a:lnTo>
                  <a:pt x="1783" y="50"/>
                </a:lnTo>
                <a:lnTo>
                  <a:pt x="1868" y="32"/>
                </a:lnTo>
                <a:lnTo>
                  <a:pt x="1951" y="18"/>
                </a:lnTo>
                <a:lnTo>
                  <a:pt x="2036" y="8"/>
                </a:lnTo>
                <a:lnTo>
                  <a:pt x="2117" y="2"/>
                </a:lnTo>
                <a:lnTo>
                  <a:pt x="2198" y="0"/>
                </a:lnTo>
                <a:lnTo>
                  <a:pt x="2277" y="2"/>
                </a:lnTo>
                <a:lnTo>
                  <a:pt x="2354" y="7"/>
                </a:lnTo>
                <a:lnTo>
                  <a:pt x="2429" y="18"/>
                </a:lnTo>
                <a:lnTo>
                  <a:pt x="2502" y="32"/>
                </a:lnTo>
                <a:lnTo>
                  <a:pt x="2573" y="50"/>
                </a:lnTo>
                <a:lnTo>
                  <a:pt x="2641" y="72"/>
                </a:lnTo>
                <a:lnTo>
                  <a:pt x="2707" y="97"/>
                </a:lnTo>
                <a:lnTo>
                  <a:pt x="2769" y="127"/>
                </a:lnTo>
                <a:lnTo>
                  <a:pt x="2828" y="159"/>
                </a:lnTo>
                <a:lnTo>
                  <a:pt x="2885" y="197"/>
                </a:lnTo>
                <a:lnTo>
                  <a:pt x="2937" y="237"/>
                </a:lnTo>
                <a:lnTo>
                  <a:pt x="2986" y="281"/>
                </a:lnTo>
                <a:lnTo>
                  <a:pt x="3033" y="327"/>
                </a:lnTo>
                <a:lnTo>
                  <a:pt x="3075" y="378"/>
                </a:lnTo>
                <a:lnTo>
                  <a:pt x="3113" y="431"/>
                </a:lnTo>
                <a:lnTo>
                  <a:pt x="3146" y="487"/>
                </a:lnTo>
                <a:lnTo>
                  <a:pt x="3177" y="545"/>
                </a:lnTo>
                <a:lnTo>
                  <a:pt x="3202" y="607"/>
                </a:lnTo>
                <a:lnTo>
                  <a:pt x="3226" y="671"/>
                </a:lnTo>
                <a:lnTo>
                  <a:pt x="3241" y="738"/>
                </a:lnTo>
                <a:lnTo>
                  <a:pt x="3256" y="806"/>
                </a:lnTo>
                <a:lnTo>
                  <a:pt x="3265" y="876"/>
                </a:lnTo>
                <a:lnTo>
                  <a:pt x="3270" y="947"/>
                </a:lnTo>
                <a:lnTo>
                  <a:pt x="3270" y="1022"/>
                </a:lnTo>
                <a:lnTo>
                  <a:pt x="3267" y="1097"/>
                </a:lnTo>
                <a:lnTo>
                  <a:pt x="3258" y="1172"/>
                </a:lnTo>
                <a:lnTo>
                  <a:pt x="3245" y="1251"/>
                </a:lnTo>
                <a:lnTo>
                  <a:pt x="3228" y="1329"/>
                </a:lnTo>
                <a:lnTo>
                  <a:pt x="3206" y="1407"/>
                </a:lnTo>
                <a:lnTo>
                  <a:pt x="3181" y="1487"/>
                </a:lnTo>
                <a:lnTo>
                  <a:pt x="3152" y="1566"/>
                </a:lnTo>
                <a:lnTo>
                  <a:pt x="3546" y="1566"/>
                </a:lnTo>
                <a:lnTo>
                  <a:pt x="2457" y="2342"/>
                </a:lnTo>
                <a:lnTo>
                  <a:pt x="1984" y="1566"/>
                </a:lnTo>
                <a:lnTo>
                  <a:pt x="2377" y="156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61"/>
          <p:cNvSpPr/>
          <p:nvPr/>
        </p:nvSpPr>
        <p:spPr>
          <a:xfrm>
            <a:off x="8175240" y="3168000"/>
            <a:ext cx="802080" cy="1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@limit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3" name="CustomShape 62"/>
          <p:cNvSpPr/>
          <p:nvPr/>
        </p:nvSpPr>
        <p:spPr>
          <a:xfrm>
            <a:off x="8844840" y="3168000"/>
            <a:ext cx="801000" cy="1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@error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4" name="CustomShape 63"/>
          <p:cNvSpPr/>
          <p:nvPr/>
        </p:nvSpPr>
        <p:spPr>
          <a:xfrm>
            <a:off x="7510680" y="3168000"/>
            <a:ext cx="939960" cy="1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@nominal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5" name="CustomShape 64"/>
          <p:cNvSpPr/>
          <p:nvPr/>
        </p:nvSpPr>
        <p:spPr>
          <a:xfrm>
            <a:off x="7559280" y="3344400"/>
            <a:ext cx="498960" cy="1692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6" name="CustomShape 65"/>
          <p:cNvSpPr/>
          <p:nvPr/>
        </p:nvSpPr>
        <p:spPr>
          <a:xfrm>
            <a:off x="7559280" y="3592080"/>
            <a:ext cx="498960" cy="16992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7" name="CustomShape 66"/>
          <p:cNvSpPr/>
          <p:nvPr/>
        </p:nvSpPr>
        <p:spPr>
          <a:xfrm>
            <a:off x="7642800" y="3667320"/>
            <a:ext cx="498240" cy="1692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8" name="CustomShape 67"/>
          <p:cNvSpPr/>
          <p:nvPr/>
        </p:nvSpPr>
        <p:spPr>
          <a:xfrm>
            <a:off x="8175240" y="3596400"/>
            <a:ext cx="498240" cy="1692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49" name="CustomShape 68"/>
          <p:cNvSpPr/>
          <p:nvPr/>
        </p:nvSpPr>
        <p:spPr>
          <a:xfrm>
            <a:off x="8813520" y="3592080"/>
            <a:ext cx="497880" cy="16992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50" name="CustomShape 69"/>
          <p:cNvSpPr/>
          <p:nvPr/>
        </p:nvSpPr>
        <p:spPr>
          <a:xfrm>
            <a:off x="7559280" y="3882600"/>
            <a:ext cx="498960" cy="1692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51" name="CustomShape 70"/>
          <p:cNvSpPr/>
          <p:nvPr/>
        </p:nvSpPr>
        <p:spPr>
          <a:xfrm>
            <a:off x="8227800" y="3891240"/>
            <a:ext cx="498600" cy="16956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52" name="CustomShape 71"/>
          <p:cNvSpPr/>
          <p:nvPr/>
        </p:nvSpPr>
        <p:spPr>
          <a:xfrm>
            <a:off x="6984000" y="3579840"/>
            <a:ext cx="100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53" name="CustomShape 72"/>
          <p:cNvSpPr/>
          <p:nvPr/>
        </p:nvSpPr>
        <p:spPr>
          <a:xfrm>
            <a:off x="6984000" y="3317400"/>
            <a:ext cx="10051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654" name="CustomShape 73"/>
          <p:cNvSpPr/>
          <p:nvPr/>
        </p:nvSpPr>
        <p:spPr>
          <a:xfrm>
            <a:off x="6984000" y="3854880"/>
            <a:ext cx="100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@level_2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3528000" y="1290240"/>
            <a:ext cx="27396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executable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7" name="CustomShape 2"/>
          <p:cNvSpPr/>
          <p:nvPr/>
        </p:nvSpPr>
        <p:spPr>
          <a:xfrm>
            <a:off x="1097280" y="3191040"/>
            <a:ext cx="164232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Scenario validated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4297680" y="3384000"/>
            <a:ext cx="1185120" cy="7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659" name="CustomShape 4"/>
          <p:cNvSpPr/>
          <p:nvPr/>
        </p:nvSpPr>
        <p:spPr>
          <a:xfrm rot="13537200">
            <a:off x="2519640" y="2708280"/>
            <a:ext cx="2626200" cy="2611800"/>
          </a:xfrm>
          <a:custGeom>
            <a:avLst/>
            <a:gdLst/>
            <a:ahLst/>
            <a:rect l="l" t="t" r="r" b="b"/>
            <a:pathLst>
              <a:path w="8220" h="5432">
                <a:moveTo>
                  <a:pt x="5512" y="3632"/>
                </a:moveTo>
                <a:lnTo>
                  <a:pt x="5547" y="3540"/>
                </a:lnTo>
                <a:lnTo>
                  <a:pt x="5576" y="3448"/>
                </a:lnTo>
                <a:lnTo>
                  <a:pt x="5600" y="3357"/>
                </a:lnTo>
                <a:lnTo>
                  <a:pt x="5620" y="3266"/>
                </a:lnTo>
                <a:lnTo>
                  <a:pt x="5636" y="3176"/>
                </a:lnTo>
                <a:lnTo>
                  <a:pt x="5645" y="3086"/>
                </a:lnTo>
                <a:lnTo>
                  <a:pt x="5650" y="2999"/>
                </a:lnTo>
                <a:lnTo>
                  <a:pt x="5650" y="2914"/>
                </a:lnTo>
                <a:lnTo>
                  <a:pt x="5645" y="2830"/>
                </a:lnTo>
                <a:lnTo>
                  <a:pt x="5636" y="2747"/>
                </a:lnTo>
                <a:lnTo>
                  <a:pt x="5621" y="2667"/>
                </a:lnTo>
                <a:lnTo>
                  <a:pt x="5601" y="2590"/>
                </a:lnTo>
                <a:lnTo>
                  <a:pt x="5577" y="2515"/>
                </a:lnTo>
                <a:lnTo>
                  <a:pt x="5548" y="2443"/>
                </a:lnTo>
                <a:lnTo>
                  <a:pt x="5514" y="2375"/>
                </a:lnTo>
                <a:lnTo>
                  <a:pt x="5475" y="2308"/>
                </a:lnTo>
                <a:lnTo>
                  <a:pt x="5432" y="2245"/>
                </a:lnTo>
                <a:lnTo>
                  <a:pt x="5384" y="2187"/>
                </a:lnTo>
                <a:lnTo>
                  <a:pt x="5332" y="2130"/>
                </a:lnTo>
                <a:lnTo>
                  <a:pt x="5276" y="2078"/>
                </a:lnTo>
                <a:lnTo>
                  <a:pt x="5215" y="2030"/>
                </a:lnTo>
                <a:lnTo>
                  <a:pt x="5152" y="1987"/>
                </a:lnTo>
                <a:lnTo>
                  <a:pt x="5083" y="1946"/>
                </a:lnTo>
                <a:lnTo>
                  <a:pt x="5013" y="1911"/>
                </a:lnTo>
                <a:lnTo>
                  <a:pt x="4938" y="1879"/>
                </a:lnTo>
                <a:lnTo>
                  <a:pt x="4860" y="1851"/>
                </a:lnTo>
                <a:lnTo>
                  <a:pt x="4780" y="1829"/>
                </a:lnTo>
                <a:lnTo>
                  <a:pt x="4696" y="1811"/>
                </a:lnTo>
                <a:lnTo>
                  <a:pt x="4609" y="1797"/>
                </a:lnTo>
                <a:lnTo>
                  <a:pt x="4521" y="1788"/>
                </a:lnTo>
                <a:lnTo>
                  <a:pt x="4429" y="1785"/>
                </a:lnTo>
                <a:lnTo>
                  <a:pt x="4338" y="1784"/>
                </a:lnTo>
                <a:lnTo>
                  <a:pt x="4243" y="1788"/>
                </a:lnTo>
                <a:lnTo>
                  <a:pt x="4147" y="1798"/>
                </a:lnTo>
                <a:lnTo>
                  <a:pt x="4049" y="1812"/>
                </a:lnTo>
                <a:lnTo>
                  <a:pt x="3952" y="1830"/>
                </a:lnTo>
                <a:lnTo>
                  <a:pt x="3853" y="1853"/>
                </a:lnTo>
                <a:lnTo>
                  <a:pt x="3754" y="1880"/>
                </a:lnTo>
                <a:lnTo>
                  <a:pt x="3653" y="1913"/>
                </a:lnTo>
                <a:lnTo>
                  <a:pt x="3554" y="1949"/>
                </a:lnTo>
                <a:lnTo>
                  <a:pt x="3455" y="1989"/>
                </a:lnTo>
                <a:lnTo>
                  <a:pt x="3356" y="2033"/>
                </a:lnTo>
                <a:lnTo>
                  <a:pt x="3257" y="2081"/>
                </a:lnTo>
                <a:lnTo>
                  <a:pt x="3160" y="2133"/>
                </a:lnTo>
                <a:lnTo>
                  <a:pt x="3064" y="2189"/>
                </a:lnTo>
                <a:lnTo>
                  <a:pt x="2969" y="2249"/>
                </a:lnTo>
                <a:lnTo>
                  <a:pt x="2877" y="2312"/>
                </a:lnTo>
                <a:lnTo>
                  <a:pt x="2786" y="2378"/>
                </a:lnTo>
                <a:lnTo>
                  <a:pt x="2697" y="2447"/>
                </a:lnTo>
                <a:lnTo>
                  <a:pt x="2610" y="2519"/>
                </a:lnTo>
                <a:lnTo>
                  <a:pt x="2527" y="2594"/>
                </a:lnTo>
                <a:lnTo>
                  <a:pt x="2447" y="2672"/>
                </a:lnTo>
                <a:lnTo>
                  <a:pt x="2369" y="2751"/>
                </a:lnTo>
                <a:lnTo>
                  <a:pt x="2293" y="2834"/>
                </a:lnTo>
                <a:lnTo>
                  <a:pt x="2222" y="2918"/>
                </a:lnTo>
                <a:lnTo>
                  <a:pt x="2155" y="3005"/>
                </a:lnTo>
                <a:lnTo>
                  <a:pt x="2091" y="3092"/>
                </a:lnTo>
                <a:lnTo>
                  <a:pt x="2030" y="3181"/>
                </a:lnTo>
                <a:lnTo>
                  <a:pt x="1974" y="3271"/>
                </a:lnTo>
                <a:lnTo>
                  <a:pt x="1922" y="3362"/>
                </a:lnTo>
                <a:lnTo>
                  <a:pt x="1874" y="3453"/>
                </a:lnTo>
                <a:lnTo>
                  <a:pt x="1831" y="3545"/>
                </a:lnTo>
                <a:lnTo>
                  <a:pt x="1792" y="3637"/>
                </a:lnTo>
                <a:lnTo>
                  <a:pt x="0" y="3641"/>
                </a:lnTo>
                <a:lnTo>
                  <a:pt x="78" y="3456"/>
                </a:lnTo>
                <a:lnTo>
                  <a:pt x="164" y="3273"/>
                </a:lnTo>
                <a:lnTo>
                  <a:pt x="259" y="3090"/>
                </a:lnTo>
                <a:lnTo>
                  <a:pt x="364" y="2909"/>
                </a:lnTo>
                <a:lnTo>
                  <a:pt x="477" y="2729"/>
                </a:lnTo>
                <a:lnTo>
                  <a:pt x="598" y="2552"/>
                </a:lnTo>
                <a:lnTo>
                  <a:pt x="726" y="2378"/>
                </a:lnTo>
                <a:lnTo>
                  <a:pt x="863" y="2207"/>
                </a:lnTo>
                <a:lnTo>
                  <a:pt x="1005" y="2039"/>
                </a:lnTo>
                <a:lnTo>
                  <a:pt x="1156" y="1876"/>
                </a:lnTo>
                <a:lnTo>
                  <a:pt x="1313" y="1717"/>
                </a:lnTo>
                <a:lnTo>
                  <a:pt x="1475" y="1563"/>
                </a:lnTo>
                <a:lnTo>
                  <a:pt x="1643" y="1414"/>
                </a:lnTo>
                <a:lnTo>
                  <a:pt x="1817" y="1272"/>
                </a:lnTo>
                <a:lnTo>
                  <a:pt x="1995" y="1135"/>
                </a:lnTo>
                <a:lnTo>
                  <a:pt x="2177" y="1005"/>
                </a:lnTo>
                <a:lnTo>
                  <a:pt x="2364" y="880"/>
                </a:lnTo>
                <a:lnTo>
                  <a:pt x="2553" y="764"/>
                </a:lnTo>
                <a:lnTo>
                  <a:pt x="2745" y="655"/>
                </a:lnTo>
                <a:lnTo>
                  <a:pt x="2940" y="553"/>
                </a:lnTo>
                <a:lnTo>
                  <a:pt x="3136" y="460"/>
                </a:lnTo>
                <a:lnTo>
                  <a:pt x="3333" y="374"/>
                </a:lnTo>
                <a:lnTo>
                  <a:pt x="3532" y="297"/>
                </a:lnTo>
                <a:lnTo>
                  <a:pt x="3731" y="228"/>
                </a:lnTo>
                <a:lnTo>
                  <a:pt x="3930" y="169"/>
                </a:lnTo>
                <a:lnTo>
                  <a:pt x="4128" y="118"/>
                </a:lnTo>
                <a:lnTo>
                  <a:pt x="4325" y="76"/>
                </a:lnTo>
                <a:lnTo>
                  <a:pt x="4519" y="43"/>
                </a:lnTo>
                <a:lnTo>
                  <a:pt x="4712" y="20"/>
                </a:lnTo>
                <a:lnTo>
                  <a:pt x="4902" y="6"/>
                </a:lnTo>
                <a:lnTo>
                  <a:pt x="5089" y="0"/>
                </a:lnTo>
                <a:lnTo>
                  <a:pt x="5272" y="5"/>
                </a:lnTo>
                <a:lnTo>
                  <a:pt x="5452" y="19"/>
                </a:lnTo>
                <a:lnTo>
                  <a:pt x="5626" y="42"/>
                </a:lnTo>
                <a:lnTo>
                  <a:pt x="5795" y="74"/>
                </a:lnTo>
                <a:lnTo>
                  <a:pt x="5959" y="115"/>
                </a:lnTo>
                <a:lnTo>
                  <a:pt x="6118" y="167"/>
                </a:lnTo>
                <a:lnTo>
                  <a:pt x="6269" y="225"/>
                </a:lnTo>
                <a:lnTo>
                  <a:pt x="6414" y="292"/>
                </a:lnTo>
                <a:lnTo>
                  <a:pt x="6551" y="369"/>
                </a:lnTo>
                <a:lnTo>
                  <a:pt x="6682" y="454"/>
                </a:lnTo>
                <a:lnTo>
                  <a:pt x="6804" y="548"/>
                </a:lnTo>
                <a:lnTo>
                  <a:pt x="6919" y="650"/>
                </a:lnTo>
                <a:lnTo>
                  <a:pt x="7024" y="758"/>
                </a:lnTo>
                <a:lnTo>
                  <a:pt x="7122" y="874"/>
                </a:lnTo>
                <a:lnTo>
                  <a:pt x="7211" y="997"/>
                </a:lnTo>
                <a:lnTo>
                  <a:pt x="7291" y="1127"/>
                </a:lnTo>
                <a:lnTo>
                  <a:pt x="7360" y="1264"/>
                </a:lnTo>
                <a:lnTo>
                  <a:pt x="7421" y="1406"/>
                </a:lnTo>
                <a:lnTo>
                  <a:pt x="7472" y="1555"/>
                </a:lnTo>
                <a:lnTo>
                  <a:pt x="7512" y="1708"/>
                </a:lnTo>
                <a:lnTo>
                  <a:pt x="7544" y="1867"/>
                </a:lnTo>
                <a:lnTo>
                  <a:pt x="7566" y="2030"/>
                </a:lnTo>
                <a:lnTo>
                  <a:pt x="7576" y="2197"/>
                </a:lnTo>
                <a:lnTo>
                  <a:pt x="7578" y="2368"/>
                </a:lnTo>
                <a:lnTo>
                  <a:pt x="7568" y="2542"/>
                </a:lnTo>
                <a:lnTo>
                  <a:pt x="7549" y="2719"/>
                </a:lnTo>
                <a:lnTo>
                  <a:pt x="7520" y="2899"/>
                </a:lnTo>
                <a:lnTo>
                  <a:pt x="7481" y="3080"/>
                </a:lnTo>
                <a:lnTo>
                  <a:pt x="7432" y="3262"/>
                </a:lnTo>
                <a:lnTo>
                  <a:pt x="7374" y="3447"/>
                </a:lnTo>
                <a:lnTo>
                  <a:pt x="7306" y="3630"/>
                </a:lnTo>
                <a:lnTo>
                  <a:pt x="8219" y="3629"/>
                </a:lnTo>
                <a:lnTo>
                  <a:pt x="5698" y="5431"/>
                </a:lnTo>
                <a:lnTo>
                  <a:pt x="4600" y="3635"/>
                </a:lnTo>
                <a:lnTo>
                  <a:pt x="5512" y="3632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5"/>
          <p:cNvSpPr/>
          <p:nvPr/>
        </p:nvSpPr>
        <p:spPr>
          <a:xfrm rot="7652400">
            <a:off x="4374000" y="3477960"/>
            <a:ext cx="2626200" cy="2611440"/>
          </a:xfrm>
          <a:custGeom>
            <a:avLst/>
            <a:gdLst/>
            <a:ahLst/>
            <a:rect l="l" t="t" r="r" b="b"/>
            <a:pathLst>
              <a:path w="8221" h="5432">
                <a:moveTo>
                  <a:pt x="5513" y="3632"/>
                </a:moveTo>
                <a:lnTo>
                  <a:pt x="5548" y="3538"/>
                </a:lnTo>
                <a:lnTo>
                  <a:pt x="5577" y="3445"/>
                </a:lnTo>
                <a:lnTo>
                  <a:pt x="5602" y="3352"/>
                </a:lnTo>
                <a:lnTo>
                  <a:pt x="5622" y="3260"/>
                </a:lnTo>
                <a:lnTo>
                  <a:pt x="5637" y="3168"/>
                </a:lnTo>
                <a:lnTo>
                  <a:pt x="5647" y="3078"/>
                </a:lnTo>
                <a:lnTo>
                  <a:pt x="5651" y="2989"/>
                </a:lnTo>
                <a:lnTo>
                  <a:pt x="5650" y="2901"/>
                </a:lnTo>
                <a:lnTo>
                  <a:pt x="5645" y="2817"/>
                </a:lnTo>
                <a:lnTo>
                  <a:pt x="5634" y="2734"/>
                </a:lnTo>
                <a:lnTo>
                  <a:pt x="5618" y="2652"/>
                </a:lnTo>
                <a:lnTo>
                  <a:pt x="5598" y="2574"/>
                </a:lnTo>
                <a:lnTo>
                  <a:pt x="5571" y="2500"/>
                </a:lnTo>
                <a:lnTo>
                  <a:pt x="5540" y="2427"/>
                </a:lnTo>
                <a:lnTo>
                  <a:pt x="5505" y="2357"/>
                </a:lnTo>
                <a:lnTo>
                  <a:pt x="5464" y="2291"/>
                </a:lnTo>
                <a:lnTo>
                  <a:pt x="5420" y="2228"/>
                </a:lnTo>
                <a:lnTo>
                  <a:pt x="5370" y="2169"/>
                </a:lnTo>
                <a:lnTo>
                  <a:pt x="5316" y="2113"/>
                </a:lnTo>
                <a:lnTo>
                  <a:pt x="5258" y="2062"/>
                </a:lnTo>
                <a:lnTo>
                  <a:pt x="5196" y="2014"/>
                </a:lnTo>
                <a:lnTo>
                  <a:pt x="5129" y="1971"/>
                </a:lnTo>
                <a:lnTo>
                  <a:pt x="5059" y="1933"/>
                </a:lnTo>
                <a:lnTo>
                  <a:pt x="4985" y="1898"/>
                </a:lnTo>
                <a:lnTo>
                  <a:pt x="4908" y="1867"/>
                </a:lnTo>
                <a:lnTo>
                  <a:pt x="4827" y="1842"/>
                </a:lnTo>
                <a:lnTo>
                  <a:pt x="4744" y="1821"/>
                </a:lnTo>
                <a:lnTo>
                  <a:pt x="4658" y="1803"/>
                </a:lnTo>
                <a:lnTo>
                  <a:pt x="4569" y="1792"/>
                </a:lnTo>
                <a:lnTo>
                  <a:pt x="4478" y="1785"/>
                </a:lnTo>
                <a:lnTo>
                  <a:pt x="4384" y="1784"/>
                </a:lnTo>
                <a:lnTo>
                  <a:pt x="4290" y="1786"/>
                </a:lnTo>
                <a:lnTo>
                  <a:pt x="4193" y="1792"/>
                </a:lnTo>
                <a:lnTo>
                  <a:pt x="4094" y="1804"/>
                </a:lnTo>
                <a:lnTo>
                  <a:pt x="3996" y="1821"/>
                </a:lnTo>
                <a:lnTo>
                  <a:pt x="3895" y="1843"/>
                </a:lnTo>
                <a:lnTo>
                  <a:pt x="3794" y="1869"/>
                </a:lnTo>
                <a:lnTo>
                  <a:pt x="3693" y="1898"/>
                </a:lnTo>
                <a:lnTo>
                  <a:pt x="3591" y="1934"/>
                </a:lnTo>
                <a:lnTo>
                  <a:pt x="3490" y="1973"/>
                </a:lnTo>
                <a:lnTo>
                  <a:pt x="3389" y="2016"/>
                </a:lnTo>
                <a:lnTo>
                  <a:pt x="3289" y="2064"/>
                </a:lnTo>
                <a:lnTo>
                  <a:pt x="3190" y="2116"/>
                </a:lnTo>
                <a:lnTo>
                  <a:pt x="3093" y="2171"/>
                </a:lnTo>
                <a:lnTo>
                  <a:pt x="2996" y="2231"/>
                </a:lnTo>
                <a:lnTo>
                  <a:pt x="2902" y="2294"/>
                </a:lnTo>
                <a:lnTo>
                  <a:pt x="2809" y="2360"/>
                </a:lnTo>
                <a:lnTo>
                  <a:pt x="2718" y="2429"/>
                </a:lnTo>
                <a:lnTo>
                  <a:pt x="2630" y="2503"/>
                </a:lnTo>
                <a:lnTo>
                  <a:pt x="2543" y="2578"/>
                </a:lnTo>
                <a:lnTo>
                  <a:pt x="2461" y="2656"/>
                </a:lnTo>
                <a:lnTo>
                  <a:pt x="2382" y="2737"/>
                </a:lnTo>
                <a:lnTo>
                  <a:pt x="2305" y="2820"/>
                </a:lnTo>
                <a:lnTo>
                  <a:pt x="2233" y="2905"/>
                </a:lnTo>
                <a:lnTo>
                  <a:pt x="2162" y="2992"/>
                </a:lnTo>
                <a:lnTo>
                  <a:pt x="2097" y="3081"/>
                </a:lnTo>
                <a:lnTo>
                  <a:pt x="2035" y="3171"/>
                </a:lnTo>
                <a:lnTo>
                  <a:pt x="1977" y="3263"/>
                </a:lnTo>
                <a:lnTo>
                  <a:pt x="1925" y="3356"/>
                </a:lnTo>
                <a:lnTo>
                  <a:pt x="1876" y="3449"/>
                </a:lnTo>
                <a:lnTo>
                  <a:pt x="1831" y="3541"/>
                </a:lnTo>
                <a:lnTo>
                  <a:pt x="1792" y="3636"/>
                </a:lnTo>
                <a:lnTo>
                  <a:pt x="0" y="3638"/>
                </a:lnTo>
                <a:lnTo>
                  <a:pt x="78" y="3454"/>
                </a:lnTo>
                <a:lnTo>
                  <a:pt x="165" y="3270"/>
                </a:lnTo>
                <a:lnTo>
                  <a:pt x="260" y="3088"/>
                </a:lnTo>
                <a:lnTo>
                  <a:pt x="364" y="2906"/>
                </a:lnTo>
                <a:lnTo>
                  <a:pt x="478" y="2727"/>
                </a:lnTo>
                <a:lnTo>
                  <a:pt x="598" y="2550"/>
                </a:lnTo>
                <a:lnTo>
                  <a:pt x="726" y="2376"/>
                </a:lnTo>
                <a:lnTo>
                  <a:pt x="863" y="2205"/>
                </a:lnTo>
                <a:lnTo>
                  <a:pt x="1006" y="2037"/>
                </a:lnTo>
                <a:lnTo>
                  <a:pt x="1157" y="1873"/>
                </a:lnTo>
                <a:lnTo>
                  <a:pt x="1314" y="1715"/>
                </a:lnTo>
                <a:lnTo>
                  <a:pt x="1477" y="1561"/>
                </a:lnTo>
                <a:lnTo>
                  <a:pt x="1644" y="1413"/>
                </a:lnTo>
                <a:lnTo>
                  <a:pt x="1818" y="1270"/>
                </a:lnTo>
                <a:lnTo>
                  <a:pt x="1995" y="1133"/>
                </a:lnTo>
                <a:lnTo>
                  <a:pt x="2178" y="1004"/>
                </a:lnTo>
                <a:lnTo>
                  <a:pt x="2365" y="879"/>
                </a:lnTo>
                <a:lnTo>
                  <a:pt x="2554" y="764"/>
                </a:lnTo>
                <a:lnTo>
                  <a:pt x="2746" y="654"/>
                </a:lnTo>
                <a:lnTo>
                  <a:pt x="2941" y="552"/>
                </a:lnTo>
                <a:lnTo>
                  <a:pt x="3137" y="458"/>
                </a:lnTo>
                <a:lnTo>
                  <a:pt x="3335" y="373"/>
                </a:lnTo>
                <a:lnTo>
                  <a:pt x="3533" y="296"/>
                </a:lnTo>
                <a:lnTo>
                  <a:pt x="3732" y="227"/>
                </a:lnTo>
                <a:lnTo>
                  <a:pt x="3931" y="169"/>
                </a:lnTo>
                <a:lnTo>
                  <a:pt x="4129" y="117"/>
                </a:lnTo>
                <a:lnTo>
                  <a:pt x="4326" y="75"/>
                </a:lnTo>
                <a:lnTo>
                  <a:pt x="4521" y="43"/>
                </a:lnTo>
                <a:lnTo>
                  <a:pt x="4713" y="19"/>
                </a:lnTo>
                <a:lnTo>
                  <a:pt x="4903" y="6"/>
                </a:lnTo>
                <a:lnTo>
                  <a:pt x="5091" y="0"/>
                </a:lnTo>
                <a:lnTo>
                  <a:pt x="5274" y="5"/>
                </a:lnTo>
                <a:lnTo>
                  <a:pt x="5453" y="19"/>
                </a:lnTo>
                <a:lnTo>
                  <a:pt x="5627" y="42"/>
                </a:lnTo>
                <a:lnTo>
                  <a:pt x="5796" y="74"/>
                </a:lnTo>
                <a:lnTo>
                  <a:pt x="5961" y="115"/>
                </a:lnTo>
                <a:lnTo>
                  <a:pt x="6119" y="166"/>
                </a:lnTo>
                <a:lnTo>
                  <a:pt x="6270" y="225"/>
                </a:lnTo>
                <a:lnTo>
                  <a:pt x="6415" y="293"/>
                </a:lnTo>
                <a:lnTo>
                  <a:pt x="6553" y="370"/>
                </a:lnTo>
                <a:lnTo>
                  <a:pt x="6683" y="455"/>
                </a:lnTo>
                <a:lnTo>
                  <a:pt x="6804" y="548"/>
                </a:lnTo>
                <a:lnTo>
                  <a:pt x="6920" y="650"/>
                </a:lnTo>
                <a:lnTo>
                  <a:pt x="7025" y="758"/>
                </a:lnTo>
                <a:lnTo>
                  <a:pt x="7123" y="874"/>
                </a:lnTo>
                <a:lnTo>
                  <a:pt x="7212" y="998"/>
                </a:lnTo>
                <a:lnTo>
                  <a:pt x="7291" y="1128"/>
                </a:lnTo>
                <a:lnTo>
                  <a:pt x="7362" y="1264"/>
                </a:lnTo>
                <a:lnTo>
                  <a:pt x="7422" y="1407"/>
                </a:lnTo>
                <a:lnTo>
                  <a:pt x="7472" y="1555"/>
                </a:lnTo>
                <a:lnTo>
                  <a:pt x="7514" y="1709"/>
                </a:lnTo>
                <a:lnTo>
                  <a:pt x="7544" y="1867"/>
                </a:lnTo>
                <a:lnTo>
                  <a:pt x="7567" y="2030"/>
                </a:lnTo>
                <a:lnTo>
                  <a:pt x="7577" y="2197"/>
                </a:lnTo>
                <a:lnTo>
                  <a:pt x="7578" y="2368"/>
                </a:lnTo>
                <a:lnTo>
                  <a:pt x="7569" y="2542"/>
                </a:lnTo>
                <a:lnTo>
                  <a:pt x="7550" y="2719"/>
                </a:lnTo>
                <a:lnTo>
                  <a:pt x="7520" y="2899"/>
                </a:lnTo>
                <a:lnTo>
                  <a:pt x="7482" y="3080"/>
                </a:lnTo>
                <a:lnTo>
                  <a:pt x="7433" y="3263"/>
                </a:lnTo>
                <a:lnTo>
                  <a:pt x="7374" y="3445"/>
                </a:lnTo>
                <a:lnTo>
                  <a:pt x="7307" y="3630"/>
                </a:lnTo>
                <a:lnTo>
                  <a:pt x="8220" y="3629"/>
                </a:lnTo>
                <a:lnTo>
                  <a:pt x="5697" y="5431"/>
                </a:lnTo>
                <a:lnTo>
                  <a:pt x="4600" y="3633"/>
                </a:lnTo>
                <a:lnTo>
                  <a:pt x="5513" y="3632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6"/>
          <p:cNvSpPr/>
          <p:nvPr/>
        </p:nvSpPr>
        <p:spPr>
          <a:xfrm rot="1811400">
            <a:off x="4353480" y="1746000"/>
            <a:ext cx="2626200" cy="2611440"/>
          </a:xfrm>
          <a:custGeom>
            <a:avLst/>
            <a:gdLst/>
            <a:ahLst/>
            <a:rect l="l" t="t" r="r" b="b"/>
            <a:pathLst>
              <a:path w="8221" h="5432">
                <a:moveTo>
                  <a:pt x="5513" y="3632"/>
                </a:moveTo>
                <a:lnTo>
                  <a:pt x="5548" y="3538"/>
                </a:lnTo>
                <a:lnTo>
                  <a:pt x="5576" y="3445"/>
                </a:lnTo>
                <a:lnTo>
                  <a:pt x="5603" y="3352"/>
                </a:lnTo>
                <a:lnTo>
                  <a:pt x="5622" y="3260"/>
                </a:lnTo>
                <a:lnTo>
                  <a:pt x="5637" y="3169"/>
                </a:lnTo>
                <a:lnTo>
                  <a:pt x="5647" y="3078"/>
                </a:lnTo>
                <a:lnTo>
                  <a:pt x="5651" y="2989"/>
                </a:lnTo>
                <a:lnTo>
                  <a:pt x="5651" y="2902"/>
                </a:lnTo>
                <a:lnTo>
                  <a:pt x="5645" y="2817"/>
                </a:lnTo>
                <a:lnTo>
                  <a:pt x="5634" y="2734"/>
                </a:lnTo>
                <a:lnTo>
                  <a:pt x="5618" y="2653"/>
                </a:lnTo>
                <a:lnTo>
                  <a:pt x="5599" y="2576"/>
                </a:lnTo>
                <a:lnTo>
                  <a:pt x="5572" y="2501"/>
                </a:lnTo>
                <a:lnTo>
                  <a:pt x="5541" y="2427"/>
                </a:lnTo>
                <a:lnTo>
                  <a:pt x="5506" y="2357"/>
                </a:lnTo>
                <a:lnTo>
                  <a:pt x="5465" y="2291"/>
                </a:lnTo>
                <a:lnTo>
                  <a:pt x="5421" y="2229"/>
                </a:lnTo>
                <a:lnTo>
                  <a:pt x="5372" y="2170"/>
                </a:lnTo>
                <a:lnTo>
                  <a:pt x="5318" y="2114"/>
                </a:lnTo>
                <a:lnTo>
                  <a:pt x="5259" y="2062"/>
                </a:lnTo>
                <a:lnTo>
                  <a:pt x="5197" y="2014"/>
                </a:lnTo>
                <a:lnTo>
                  <a:pt x="5130" y="1971"/>
                </a:lnTo>
                <a:lnTo>
                  <a:pt x="5060" y="1932"/>
                </a:lnTo>
                <a:lnTo>
                  <a:pt x="4987" y="1897"/>
                </a:lnTo>
                <a:lnTo>
                  <a:pt x="4909" y="1867"/>
                </a:lnTo>
                <a:lnTo>
                  <a:pt x="4829" y="1841"/>
                </a:lnTo>
                <a:lnTo>
                  <a:pt x="4745" y="1820"/>
                </a:lnTo>
                <a:lnTo>
                  <a:pt x="4660" y="1803"/>
                </a:lnTo>
                <a:lnTo>
                  <a:pt x="4571" y="1791"/>
                </a:lnTo>
                <a:lnTo>
                  <a:pt x="4479" y="1785"/>
                </a:lnTo>
                <a:lnTo>
                  <a:pt x="4386" y="1783"/>
                </a:lnTo>
                <a:lnTo>
                  <a:pt x="4292" y="1785"/>
                </a:lnTo>
                <a:lnTo>
                  <a:pt x="4195" y="1791"/>
                </a:lnTo>
                <a:lnTo>
                  <a:pt x="4096" y="1804"/>
                </a:lnTo>
                <a:lnTo>
                  <a:pt x="3997" y="1821"/>
                </a:lnTo>
                <a:lnTo>
                  <a:pt x="3896" y="1841"/>
                </a:lnTo>
                <a:lnTo>
                  <a:pt x="3796" y="1867"/>
                </a:lnTo>
                <a:lnTo>
                  <a:pt x="3694" y="1898"/>
                </a:lnTo>
                <a:lnTo>
                  <a:pt x="3593" y="1932"/>
                </a:lnTo>
                <a:lnTo>
                  <a:pt x="3492" y="1971"/>
                </a:lnTo>
                <a:lnTo>
                  <a:pt x="3391" y="2015"/>
                </a:lnTo>
                <a:lnTo>
                  <a:pt x="3291" y="2063"/>
                </a:lnTo>
                <a:lnTo>
                  <a:pt x="3191" y="2115"/>
                </a:lnTo>
                <a:lnTo>
                  <a:pt x="3094" y="2170"/>
                </a:lnTo>
                <a:lnTo>
                  <a:pt x="2997" y="2229"/>
                </a:lnTo>
                <a:lnTo>
                  <a:pt x="2903" y="2292"/>
                </a:lnTo>
                <a:lnTo>
                  <a:pt x="2810" y="2358"/>
                </a:lnTo>
                <a:lnTo>
                  <a:pt x="2720" y="2428"/>
                </a:lnTo>
                <a:lnTo>
                  <a:pt x="2630" y="2501"/>
                </a:lnTo>
                <a:lnTo>
                  <a:pt x="2544" y="2576"/>
                </a:lnTo>
                <a:lnTo>
                  <a:pt x="2462" y="2654"/>
                </a:lnTo>
                <a:lnTo>
                  <a:pt x="2382" y="2735"/>
                </a:lnTo>
                <a:lnTo>
                  <a:pt x="2306" y="2818"/>
                </a:lnTo>
                <a:lnTo>
                  <a:pt x="2233" y="2903"/>
                </a:lnTo>
                <a:lnTo>
                  <a:pt x="2164" y="2990"/>
                </a:lnTo>
                <a:lnTo>
                  <a:pt x="2097" y="3079"/>
                </a:lnTo>
                <a:lnTo>
                  <a:pt x="2035" y="3168"/>
                </a:lnTo>
                <a:lnTo>
                  <a:pt x="1978" y="3261"/>
                </a:lnTo>
                <a:lnTo>
                  <a:pt x="1924" y="3353"/>
                </a:lnTo>
                <a:lnTo>
                  <a:pt x="1876" y="3446"/>
                </a:lnTo>
                <a:lnTo>
                  <a:pt x="1832" y="3539"/>
                </a:lnTo>
                <a:lnTo>
                  <a:pt x="1792" y="3633"/>
                </a:lnTo>
                <a:lnTo>
                  <a:pt x="0" y="3633"/>
                </a:lnTo>
                <a:lnTo>
                  <a:pt x="78" y="3449"/>
                </a:lnTo>
                <a:lnTo>
                  <a:pt x="165" y="3267"/>
                </a:lnTo>
                <a:lnTo>
                  <a:pt x="260" y="3083"/>
                </a:lnTo>
                <a:lnTo>
                  <a:pt x="366" y="2902"/>
                </a:lnTo>
                <a:lnTo>
                  <a:pt x="478" y="2723"/>
                </a:lnTo>
                <a:lnTo>
                  <a:pt x="600" y="2546"/>
                </a:lnTo>
                <a:lnTo>
                  <a:pt x="727" y="2372"/>
                </a:lnTo>
                <a:lnTo>
                  <a:pt x="865" y="2201"/>
                </a:lnTo>
                <a:lnTo>
                  <a:pt x="1008" y="2033"/>
                </a:lnTo>
                <a:lnTo>
                  <a:pt x="1158" y="1870"/>
                </a:lnTo>
                <a:lnTo>
                  <a:pt x="1315" y="1712"/>
                </a:lnTo>
                <a:lnTo>
                  <a:pt x="1479" y="1558"/>
                </a:lnTo>
                <a:lnTo>
                  <a:pt x="1646" y="1410"/>
                </a:lnTo>
                <a:lnTo>
                  <a:pt x="1820" y="1267"/>
                </a:lnTo>
                <a:lnTo>
                  <a:pt x="1997" y="1131"/>
                </a:lnTo>
                <a:lnTo>
                  <a:pt x="2180" y="1000"/>
                </a:lnTo>
                <a:lnTo>
                  <a:pt x="2367" y="876"/>
                </a:lnTo>
                <a:lnTo>
                  <a:pt x="2556" y="761"/>
                </a:lnTo>
                <a:lnTo>
                  <a:pt x="2748" y="652"/>
                </a:lnTo>
                <a:lnTo>
                  <a:pt x="2944" y="550"/>
                </a:lnTo>
                <a:lnTo>
                  <a:pt x="3140" y="457"/>
                </a:lnTo>
                <a:lnTo>
                  <a:pt x="3337" y="372"/>
                </a:lnTo>
                <a:lnTo>
                  <a:pt x="3536" y="294"/>
                </a:lnTo>
                <a:lnTo>
                  <a:pt x="3735" y="226"/>
                </a:lnTo>
                <a:lnTo>
                  <a:pt x="3933" y="167"/>
                </a:lnTo>
                <a:lnTo>
                  <a:pt x="4132" y="117"/>
                </a:lnTo>
                <a:lnTo>
                  <a:pt x="4329" y="75"/>
                </a:lnTo>
                <a:lnTo>
                  <a:pt x="4524" y="43"/>
                </a:lnTo>
                <a:lnTo>
                  <a:pt x="4716" y="20"/>
                </a:lnTo>
                <a:lnTo>
                  <a:pt x="4907" y="6"/>
                </a:lnTo>
                <a:lnTo>
                  <a:pt x="5094" y="0"/>
                </a:lnTo>
                <a:lnTo>
                  <a:pt x="5277" y="5"/>
                </a:lnTo>
                <a:lnTo>
                  <a:pt x="5457" y="19"/>
                </a:lnTo>
                <a:lnTo>
                  <a:pt x="5630" y="42"/>
                </a:lnTo>
                <a:lnTo>
                  <a:pt x="5800" y="74"/>
                </a:lnTo>
                <a:lnTo>
                  <a:pt x="5964" y="116"/>
                </a:lnTo>
                <a:lnTo>
                  <a:pt x="6121" y="167"/>
                </a:lnTo>
                <a:lnTo>
                  <a:pt x="6274" y="226"/>
                </a:lnTo>
                <a:lnTo>
                  <a:pt x="6418" y="294"/>
                </a:lnTo>
                <a:lnTo>
                  <a:pt x="6556" y="371"/>
                </a:lnTo>
                <a:lnTo>
                  <a:pt x="6686" y="456"/>
                </a:lnTo>
                <a:lnTo>
                  <a:pt x="6808" y="549"/>
                </a:lnTo>
                <a:lnTo>
                  <a:pt x="6923" y="651"/>
                </a:lnTo>
                <a:lnTo>
                  <a:pt x="7028" y="760"/>
                </a:lnTo>
                <a:lnTo>
                  <a:pt x="7125" y="876"/>
                </a:lnTo>
                <a:lnTo>
                  <a:pt x="7214" y="1000"/>
                </a:lnTo>
                <a:lnTo>
                  <a:pt x="7294" y="1130"/>
                </a:lnTo>
                <a:lnTo>
                  <a:pt x="7364" y="1266"/>
                </a:lnTo>
                <a:lnTo>
                  <a:pt x="7424" y="1409"/>
                </a:lnTo>
                <a:lnTo>
                  <a:pt x="7474" y="1557"/>
                </a:lnTo>
                <a:lnTo>
                  <a:pt x="7515" y="1711"/>
                </a:lnTo>
                <a:lnTo>
                  <a:pt x="7547" y="1869"/>
                </a:lnTo>
                <a:lnTo>
                  <a:pt x="7568" y="2032"/>
                </a:lnTo>
                <a:lnTo>
                  <a:pt x="7578" y="2200"/>
                </a:lnTo>
                <a:lnTo>
                  <a:pt x="7579" y="2370"/>
                </a:lnTo>
                <a:lnTo>
                  <a:pt x="7570" y="2545"/>
                </a:lnTo>
                <a:lnTo>
                  <a:pt x="7550" y="2722"/>
                </a:lnTo>
                <a:lnTo>
                  <a:pt x="7521" y="2901"/>
                </a:lnTo>
                <a:lnTo>
                  <a:pt x="7482" y="3082"/>
                </a:lnTo>
                <a:lnTo>
                  <a:pt x="7432" y="3265"/>
                </a:lnTo>
                <a:lnTo>
                  <a:pt x="7374" y="3448"/>
                </a:lnTo>
                <a:lnTo>
                  <a:pt x="7307" y="3632"/>
                </a:lnTo>
                <a:lnTo>
                  <a:pt x="8220" y="3632"/>
                </a:lnTo>
                <a:lnTo>
                  <a:pt x="5696" y="5431"/>
                </a:lnTo>
                <a:lnTo>
                  <a:pt x="4601" y="3632"/>
                </a:lnTo>
                <a:lnTo>
                  <a:pt x="5513" y="3632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7"/>
          <p:cNvSpPr/>
          <p:nvPr/>
        </p:nvSpPr>
        <p:spPr>
          <a:xfrm>
            <a:off x="8724960" y="2304000"/>
            <a:ext cx="113652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Main code changes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663" name="CustomShape 8"/>
          <p:cNvSpPr/>
          <p:nvPr/>
        </p:nvSpPr>
        <p:spPr>
          <a:xfrm>
            <a:off x="7930800" y="878760"/>
            <a:ext cx="16423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Write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 test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4" name="CustomShape 9"/>
          <p:cNvSpPr/>
          <p:nvPr/>
        </p:nvSpPr>
        <p:spPr>
          <a:xfrm>
            <a:off x="6526800" y="1118520"/>
            <a:ext cx="140400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Refactor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 class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65" name="CustomShape 10"/>
          <p:cNvSpPr/>
          <p:nvPr/>
        </p:nvSpPr>
        <p:spPr>
          <a:xfrm>
            <a:off x="944928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1"/>
          <p:cNvSpPr/>
          <p:nvPr/>
        </p:nvSpPr>
        <p:spPr>
          <a:xfrm>
            <a:off x="972360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12"/>
          <p:cNvSpPr/>
          <p:nvPr/>
        </p:nvSpPr>
        <p:spPr>
          <a:xfrm flipV="1">
            <a:off x="93578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Line 13"/>
          <p:cNvSpPr/>
          <p:nvPr/>
        </p:nvSpPr>
        <p:spPr>
          <a:xfrm flipH="1" flipV="1">
            <a:off x="97236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Line 14"/>
          <p:cNvSpPr/>
          <p:nvPr/>
        </p:nvSpPr>
        <p:spPr>
          <a:xfrm>
            <a:off x="935784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15"/>
          <p:cNvSpPr/>
          <p:nvPr/>
        </p:nvSpPr>
        <p:spPr>
          <a:xfrm>
            <a:off x="935784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1" name="CustomShape 16"/>
          <p:cNvSpPr/>
          <p:nvPr/>
        </p:nvSpPr>
        <p:spPr>
          <a:xfrm>
            <a:off x="7955280" y="4852440"/>
            <a:ext cx="164232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672" name="CustomShape 17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73" name="CustomShape 18"/>
          <p:cNvSpPr/>
          <p:nvPr/>
        </p:nvSpPr>
        <p:spPr>
          <a:xfrm>
            <a:off x="3040200" y="52020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 cycles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74" name="CustomShape 19"/>
          <p:cNvSpPr/>
          <p:nvPr/>
        </p:nvSpPr>
        <p:spPr>
          <a:xfrm>
            <a:off x="1872000" y="4860000"/>
            <a:ext cx="1642320" cy="9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Refactoring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 component level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676" name="CustomShape 20"/>
          <p:cNvSpPr/>
          <p:nvPr/>
        </p:nvSpPr>
        <p:spPr>
          <a:xfrm rot="7715400">
            <a:off x="7982640" y="1949400"/>
            <a:ext cx="831600" cy="826920"/>
          </a:xfrm>
          <a:custGeom>
            <a:avLst/>
            <a:gdLst/>
            <a:ahLst/>
            <a:rect l="l" t="t" r="r" b="b"/>
            <a:pathLst>
              <a:path w="2612" h="1726">
                <a:moveTo>
                  <a:pt x="1752" y="1153"/>
                </a:moveTo>
                <a:lnTo>
                  <a:pt x="1762" y="1124"/>
                </a:lnTo>
                <a:lnTo>
                  <a:pt x="1772" y="1095"/>
                </a:lnTo>
                <a:lnTo>
                  <a:pt x="1779" y="1066"/>
                </a:lnTo>
                <a:lnTo>
                  <a:pt x="1786" y="1037"/>
                </a:lnTo>
                <a:lnTo>
                  <a:pt x="1791" y="1008"/>
                </a:lnTo>
                <a:lnTo>
                  <a:pt x="1794" y="980"/>
                </a:lnTo>
                <a:lnTo>
                  <a:pt x="1795" y="952"/>
                </a:lnTo>
                <a:lnTo>
                  <a:pt x="1797" y="925"/>
                </a:lnTo>
                <a:lnTo>
                  <a:pt x="1795" y="899"/>
                </a:lnTo>
                <a:lnTo>
                  <a:pt x="1791" y="872"/>
                </a:lnTo>
                <a:lnTo>
                  <a:pt x="1786" y="847"/>
                </a:lnTo>
                <a:lnTo>
                  <a:pt x="1780" y="824"/>
                </a:lnTo>
                <a:lnTo>
                  <a:pt x="1772" y="799"/>
                </a:lnTo>
                <a:lnTo>
                  <a:pt x="1763" y="777"/>
                </a:lnTo>
                <a:lnTo>
                  <a:pt x="1752" y="754"/>
                </a:lnTo>
                <a:lnTo>
                  <a:pt x="1741" y="733"/>
                </a:lnTo>
                <a:lnTo>
                  <a:pt x="1726" y="713"/>
                </a:lnTo>
                <a:lnTo>
                  <a:pt x="1712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9" y="645"/>
                </a:lnTo>
                <a:lnTo>
                  <a:pt x="1637" y="632"/>
                </a:lnTo>
                <a:lnTo>
                  <a:pt x="1615" y="618"/>
                </a:lnTo>
                <a:lnTo>
                  <a:pt x="1593" y="607"/>
                </a:lnTo>
                <a:lnTo>
                  <a:pt x="1569" y="598"/>
                </a:lnTo>
                <a:lnTo>
                  <a:pt x="1545" y="588"/>
                </a:lnTo>
                <a:lnTo>
                  <a:pt x="1519" y="581"/>
                </a:lnTo>
                <a:lnTo>
                  <a:pt x="1493" y="575"/>
                </a:lnTo>
                <a:lnTo>
                  <a:pt x="1466" y="572"/>
                </a:lnTo>
                <a:lnTo>
                  <a:pt x="1437" y="568"/>
                </a:lnTo>
                <a:lnTo>
                  <a:pt x="1409" y="566"/>
                </a:lnTo>
                <a:lnTo>
                  <a:pt x="1378" y="566"/>
                </a:lnTo>
                <a:lnTo>
                  <a:pt x="1349" y="568"/>
                </a:lnTo>
                <a:lnTo>
                  <a:pt x="1317" y="571"/>
                </a:lnTo>
                <a:lnTo>
                  <a:pt x="1287" y="575"/>
                </a:lnTo>
                <a:lnTo>
                  <a:pt x="1256" y="582"/>
                </a:lnTo>
                <a:lnTo>
                  <a:pt x="1225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6"/>
                </a:lnTo>
                <a:lnTo>
                  <a:pt x="974" y="694"/>
                </a:lnTo>
                <a:lnTo>
                  <a:pt x="944" y="713"/>
                </a:lnTo>
                <a:lnTo>
                  <a:pt x="914" y="733"/>
                </a:lnTo>
                <a:lnTo>
                  <a:pt x="886" y="754"/>
                </a:lnTo>
                <a:lnTo>
                  <a:pt x="857" y="776"/>
                </a:lnTo>
                <a:lnTo>
                  <a:pt x="830" y="800"/>
                </a:lnTo>
                <a:lnTo>
                  <a:pt x="804" y="823"/>
                </a:lnTo>
                <a:lnTo>
                  <a:pt x="779" y="848"/>
                </a:lnTo>
                <a:lnTo>
                  <a:pt x="754" y="873"/>
                </a:lnTo>
                <a:lnTo>
                  <a:pt x="728" y="900"/>
                </a:lnTo>
                <a:lnTo>
                  <a:pt x="706" y="926"/>
                </a:lnTo>
                <a:lnTo>
                  <a:pt x="686" y="952"/>
                </a:lnTo>
                <a:lnTo>
                  <a:pt x="665" y="981"/>
                </a:lnTo>
                <a:lnTo>
                  <a:pt x="645" y="1009"/>
                </a:lnTo>
                <a:lnTo>
                  <a:pt x="628" y="1037"/>
                </a:lnTo>
                <a:lnTo>
                  <a:pt x="612" y="1066"/>
                </a:lnTo>
                <a:lnTo>
                  <a:pt x="596" y="1096"/>
                </a:lnTo>
                <a:lnTo>
                  <a:pt x="582" y="1124"/>
                </a:lnTo>
                <a:lnTo>
                  <a:pt x="570" y="1154"/>
                </a:lnTo>
                <a:lnTo>
                  <a:pt x="0" y="1154"/>
                </a:lnTo>
                <a:lnTo>
                  <a:pt x="24" y="1097"/>
                </a:lnTo>
                <a:lnTo>
                  <a:pt x="53" y="1038"/>
                </a:lnTo>
                <a:lnTo>
                  <a:pt x="83" y="979"/>
                </a:lnTo>
                <a:lnTo>
                  <a:pt x="116" y="922"/>
                </a:lnTo>
                <a:lnTo>
                  <a:pt x="152" y="865"/>
                </a:lnTo>
                <a:lnTo>
                  <a:pt x="190" y="809"/>
                </a:lnTo>
                <a:lnTo>
                  <a:pt x="231" y="753"/>
                </a:lnTo>
                <a:lnTo>
                  <a:pt x="275" y="699"/>
                </a:lnTo>
                <a:lnTo>
                  <a:pt x="321" y="646"/>
                </a:lnTo>
                <a:lnTo>
                  <a:pt x="368" y="594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2"/>
                </a:lnTo>
                <a:lnTo>
                  <a:pt x="635" y="360"/>
                </a:lnTo>
                <a:lnTo>
                  <a:pt x="693" y="318"/>
                </a:lnTo>
                <a:lnTo>
                  <a:pt x="751" y="278"/>
                </a:lnTo>
                <a:lnTo>
                  <a:pt x="812" y="241"/>
                </a:lnTo>
                <a:lnTo>
                  <a:pt x="872" y="207"/>
                </a:lnTo>
                <a:lnTo>
                  <a:pt x="934" y="176"/>
                </a:lnTo>
                <a:lnTo>
                  <a:pt x="997" y="146"/>
                </a:lnTo>
                <a:lnTo>
                  <a:pt x="1060" y="119"/>
                </a:lnTo>
                <a:lnTo>
                  <a:pt x="1124" y="94"/>
                </a:lnTo>
                <a:lnTo>
                  <a:pt x="1186" y="73"/>
                </a:lnTo>
                <a:lnTo>
                  <a:pt x="1250" y="53"/>
                </a:lnTo>
                <a:lnTo>
                  <a:pt x="1312" y="38"/>
                </a:lnTo>
                <a:lnTo>
                  <a:pt x="1374" y="24"/>
                </a:lnTo>
                <a:lnTo>
                  <a:pt x="1437" y="13"/>
                </a:lnTo>
                <a:lnTo>
                  <a:pt x="1498" y="7"/>
                </a:lnTo>
                <a:lnTo>
                  <a:pt x="1558" y="1"/>
                </a:lnTo>
                <a:lnTo>
                  <a:pt x="1617" y="0"/>
                </a:lnTo>
                <a:lnTo>
                  <a:pt x="1677" y="1"/>
                </a:lnTo>
                <a:lnTo>
                  <a:pt x="1732" y="7"/>
                </a:lnTo>
                <a:lnTo>
                  <a:pt x="1789" y="13"/>
                </a:lnTo>
                <a:lnTo>
                  <a:pt x="1842" y="24"/>
                </a:lnTo>
                <a:lnTo>
                  <a:pt x="1894" y="38"/>
                </a:lnTo>
                <a:lnTo>
                  <a:pt x="1944" y="53"/>
                </a:lnTo>
                <a:lnTo>
                  <a:pt x="1992" y="72"/>
                </a:lnTo>
                <a:lnTo>
                  <a:pt x="2038" y="94"/>
                </a:lnTo>
                <a:lnTo>
                  <a:pt x="2082" y="118"/>
                </a:lnTo>
                <a:lnTo>
                  <a:pt x="2123" y="145"/>
                </a:lnTo>
                <a:lnTo>
                  <a:pt x="2162" y="175"/>
                </a:lnTo>
                <a:lnTo>
                  <a:pt x="2199" y="208"/>
                </a:lnTo>
                <a:lnTo>
                  <a:pt x="2232" y="241"/>
                </a:lnTo>
                <a:lnTo>
                  <a:pt x="2264" y="278"/>
                </a:lnTo>
                <a:lnTo>
                  <a:pt x="2291" y="318"/>
                </a:lnTo>
                <a:lnTo>
                  <a:pt x="2317" y="359"/>
                </a:lnTo>
                <a:lnTo>
                  <a:pt x="2338" y="402"/>
                </a:lnTo>
                <a:lnTo>
                  <a:pt x="2357" y="448"/>
                </a:lnTo>
                <a:lnTo>
                  <a:pt x="2373" y="496"/>
                </a:lnTo>
                <a:lnTo>
                  <a:pt x="2387" y="544"/>
                </a:lnTo>
                <a:lnTo>
                  <a:pt x="2396" y="594"/>
                </a:lnTo>
                <a:lnTo>
                  <a:pt x="2403" y="646"/>
                </a:lnTo>
                <a:lnTo>
                  <a:pt x="2407" y="699"/>
                </a:lnTo>
                <a:lnTo>
                  <a:pt x="2407" y="753"/>
                </a:lnTo>
                <a:lnTo>
                  <a:pt x="2404" y="809"/>
                </a:lnTo>
                <a:lnTo>
                  <a:pt x="2398" y="865"/>
                </a:lnTo>
                <a:lnTo>
                  <a:pt x="2389" y="922"/>
                </a:lnTo>
                <a:lnTo>
                  <a:pt x="2377" y="979"/>
                </a:lnTo>
                <a:lnTo>
                  <a:pt x="2360" y="1037"/>
                </a:lnTo>
                <a:lnTo>
                  <a:pt x="2342" y="1096"/>
                </a:lnTo>
                <a:lnTo>
                  <a:pt x="2321" y="1154"/>
                </a:lnTo>
                <a:lnTo>
                  <a:pt x="2611" y="1154"/>
                </a:lnTo>
                <a:lnTo>
                  <a:pt x="1810" y="1725"/>
                </a:lnTo>
                <a:lnTo>
                  <a:pt x="1461" y="1155"/>
                </a:lnTo>
                <a:lnTo>
                  <a:pt x="1752" y="1153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1"/>
          <p:cNvSpPr/>
          <p:nvPr/>
        </p:nvSpPr>
        <p:spPr>
          <a:xfrm rot="1800000">
            <a:off x="8217360" y="1439640"/>
            <a:ext cx="831600" cy="826920"/>
          </a:xfrm>
          <a:custGeom>
            <a:avLst/>
            <a:gdLst/>
            <a:ahLst/>
            <a:rect l="l" t="t" r="r" b="b"/>
            <a:pathLst>
              <a:path w="2613" h="1725">
                <a:moveTo>
                  <a:pt x="1752" y="1152"/>
                </a:moveTo>
                <a:lnTo>
                  <a:pt x="1762" y="1124"/>
                </a:lnTo>
                <a:lnTo>
                  <a:pt x="1772" y="1094"/>
                </a:lnTo>
                <a:lnTo>
                  <a:pt x="1779" y="1065"/>
                </a:lnTo>
                <a:lnTo>
                  <a:pt x="1786" y="1036"/>
                </a:lnTo>
                <a:lnTo>
                  <a:pt x="1791" y="1007"/>
                </a:lnTo>
                <a:lnTo>
                  <a:pt x="1794" y="980"/>
                </a:lnTo>
                <a:lnTo>
                  <a:pt x="1796" y="952"/>
                </a:lnTo>
                <a:lnTo>
                  <a:pt x="1797" y="924"/>
                </a:lnTo>
                <a:lnTo>
                  <a:pt x="1794" y="898"/>
                </a:lnTo>
                <a:lnTo>
                  <a:pt x="1791" y="872"/>
                </a:lnTo>
                <a:lnTo>
                  <a:pt x="1786" y="847"/>
                </a:lnTo>
                <a:lnTo>
                  <a:pt x="1779" y="823"/>
                </a:lnTo>
                <a:lnTo>
                  <a:pt x="1772" y="798"/>
                </a:lnTo>
                <a:lnTo>
                  <a:pt x="1763" y="775"/>
                </a:lnTo>
                <a:lnTo>
                  <a:pt x="1752" y="753"/>
                </a:lnTo>
                <a:lnTo>
                  <a:pt x="1740" y="733"/>
                </a:lnTo>
                <a:lnTo>
                  <a:pt x="1726" y="713"/>
                </a:lnTo>
                <a:lnTo>
                  <a:pt x="1711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8" y="645"/>
                </a:lnTo>
                <a:lnTo>
                  <a:pt x="1637" y="631"/>
                </a:lnTo>
                <a:lnTo>
                  <a:pt x="1615" y="618"/>
                </a:lnTo>
                <a:lnTo>
                  <a:pt x="1593" y="606"/>
                </a:lnTo>
                <a:lnTo>
                  <a:pt x="1569" y="597"/>
                </a:lnTo>
                <a:lnTo>
                  <a:pt x="1544" y="588"/>
                </a:lnTo>
                <a:lnTo>
                  <a:pt x="1519" y="581"/>
                </a:lnTo>
                <a:lnTo>
                  <a:pt x="1492" y="575"/>
                </a:lnTo>
                <a:lnTo>
                  <a:pt x="1465" y="571"/>
                </a:lnTo>
                <a:lnTo>
                  <a:pt x="1436" y="568"/>
                </a:lnTo>
                <a:lnTo>
                  <a:pt x="1408" y="566"/>
                </a:lnTo>
                <a:lnTo>
                  <a:pt x="1378" y="566"/>
                </a:lnTo>
                <a:lnTo>
                  <a:pt x="1349" y="569"/>
                </a:lnTo>
                <a:lnTo>
                  <a:pt x="1317" y="571"/>
                </a:lnTo>
                <a:lnTo>
                  <a:pt x="1287" y="575"/>
                </a:lnTo>
                <a:lnTo>
                  <a:pt x="1255" y="581"/>
                </a:lnTo>
                <a:lnTo>
                  <a:pt x="1224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7"/>
                </a:lnTo>
                <a:lnTo>
                  <a:pt x="974" y="694"/>
                </a:lnTo>
                <a:lnTo>
                  <a:pt x="944" y="713"/>
                </a:lnTo>
                <a:lnTo>
                  <a:pt x="914" y="734"/>
                </a:lnTo>
                <a:lnTo>
                  <a:pt x="886" y="755"/>
                </a:lnTo>
                <a:lnTo>
                  <a:pt x="857" y="777"/>
                </a:lnTo>
                <a:lnTo>
                  <a:pt x="830" y="800"/>
                </a:lnTo>
                <a:lnTo>
                  <a:pt x="803" y="824"/>
                </a:lnTo>
                <a:lnTo>
                  <a:pt x="778" y="848"/>
                </a:lnTo>
                <a:lnTo>
                  <a:pt x="753" y="873"/>
                </a:lnTo>
                <a:lnTo>
                  <a:pt x="729" y="899"/>
                </a:lnTo>
                <a:lnTo>
                  <a:pt x="706" y="926"/>
                </a:lnTo>
                <a:lnTo>
                  <a:pt x="686" y="953"/>
                </a:lnTo>
                <a:lnTo>
                  <a:pt x="664" y="981"/>
                </a:lnTo>
                <a:lnTo>
                  <a:pt x="645" y="1009"/>
                </a:lnTo>
                <a:lnTo>
                  <a:pt x="628" y="1038"/>
                </a:lnTo>
                <a:lnTo>
                  <a:pt x="611" y="1067"/>
                </a:lnTo>
                <a:lnTo>
                  <a:pt x="595" y="1096"/>
                </a:lnTo>
                <a:lnTo>
                  <a:pt x="583" y="1125"/>
                </a:lnTo>
                <a:lnTo>
                  <a:pt x="570" y="1154"/>
                </a:lnTo>
                <a:lnTo>
                  <a:pt x="0" y="1156"/>
                </a:lnTo>
                <a:lnTo>
                  <a:pt x="24" y="1097"/>
                </a:lnTo>
                <a:lnTo>
                  <a:pt x="53" y="1039"/>
                </a:lnTo>
                <a:lnTo>
                  <a:pt x="83" y="981"/>
                </a:lnTo>
                <a:lnTo>
                  <a:pt x="116" y="923"/>
                </a:lnTo>
                <a:lnTo>
                  <a:pt x="152" y="866"/>
                </a:lnTo>
                <a:lnTo>
                  <a:pt x="190" y="810"/>
                </a:lnTo>
                <a:lnTo>
                  <a:pt x="231" y="754"/>
                </a:lnTo>
                <a:lnTo>
                  <a:pt x="275" y="701"/>
                </a:lnTo>
                <a:lnTo>
                  <a:pt x="321" y="648"/>
                </a:lnTo>
                <a:lnTo>
                  <a:pt x="368" y="596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3"/>
                </a:lnTo>
                <a:lnTo>
                  <a:pt x="634" y="360"/>
                </a:lnTo>
                <a:lnTo>
                  <a:pt x="692" y="319"/>
                </a:lnTo>
                <a:lnTo>
                  <a:pt x="751" y="279"/>
                </a:lnTo>
                <a:lnTo>
                  <a:pt x="811" y="242"/>
                </a:lnTo>
                <a:lnTo>
                  <a:pt x="872" y="208"/>
                </a:lnTo>
                <a:lnTo>
                  <a:pt x="933" y="176"/>
                </a:lnTo>
                <a:lnTo>
                  <a:pt x="996" y="146"/>
                </a:lnTo>
                <a:lnTo>
                  <a:pt x="1059" y="118"/>
                </a:lnTo>
                <a:lnTo>
                  <a:pt x="1123" y="94"/>
                </a:lnTo>
                <a:lnTo>
                  <a:pt x="1186" y="72"/>
                </a:lnTo>
                <a:lnTo>
                  <a:pt x="1249" y="54"/>
                </a:lnTo>
                <a:lnTo>
                  <a:pt x="1311" y="37"/>
                </a:lnTo>
                <a:lnTo>
                  <a:pt x="1373" y="25"/>
                </a:lnTo>
                <a:lnTo>
                  <a:pt x="1435" y="13"/>
                </a:lnTo>
                <a:lnTo>
                  <a:pt x="1498" y="5"/>
                </a:lnTo>
                <a:lnTo>
                  <a:pt x="1558" y="1"/>
                </a:lnTo>
                <a:lnTo>
                  <a:pt x="1617" y="0"/>
                </a:lnTo>
                <a:lnTo>
                  <a:pt x="1676" y="1"/>
                </a:lnTo>
                <a:lnTo>
                  <a:pt x="1732" y="5"/>
                </a:lnTo>
                <a:lnTo>
                  <a:pt x="1788" y="13"/>
                </a:lnTo>
                <a:lnTo>
                  <a:pt x="1842" y="23"/>
                </a:lnTo>
                <a:lnTo>
                  <a:pt x="1894" y="36"/>
                </a:lnTo>
                <a:lnTo>
                  <a:pt x="1943" y="52"/>
                </a:lnTo>
                <a:lnTo>
                  <a:pt x="1991" y="72"/>
                </a:lnTo>
                <a:lnTo>
                  <a:pt x="2036" y="93"/>
                </a:lnTo>
                <a:lnTo>
                  <a:pt x="2082" y="117"/>
                </a:lnTo>
                <a:lnTo>
                  <a:pt x="2122" y="145"/>
                </a:lnTo>
                <a:lnTo>
                  <a:pt x="2162" y="174"/>
                </a:lnTo>
                <a:lnTo>
                  <a:pt x="2198" y="206"/>
                </a:lnTo>
                <a:lnTo>
                  <a:pt x="2231" y="240"/>
                </a:lnTo>
                <a:lnTo>
                  <a:pt x="2263" y="278"/>
                </a:lnTo>
                <a:lnTo>
                  <a:pt x="2290" y="318"/>
                </a:lnTo>
                <a:lnTo>
                  <a:pt x="2316" y="358"/>
                </a:lnTo>
                <a:lnTo>
                  <a:pt x="2338" y="401"/>
                </a:lnTo>
                <a:lnTo>
                  <a:pt x="2357" y="447"/>
                </a:lnTo>
                <a:lnTo>
                  <a:pt x="2373" y="494"/>
                </a:lnTo>
                <a:lnTo>
                  <a:pt x="2386" y="543"/>
                </a:lnTo>
                <a:lnTo>
                  <a:pt x="2396" y="593"/>
                </a:lnTo>
                <a:lnTo>
                  <a:pt x="2402" y="645"/>
                </a:lnTo>
                <a:lnTo>
                  <a:pt x="2407" y="698"/>
                </a:lnTo>
                <a:lnTo>
                  <a:pt x="2407" y="752"/>
                </a:lnTo>
                <a:lnTo>
                  <a:pt x="2404" y="808"/>
                </a:lnTo>
                <a:lnTo>
                  <a:pt x="2398" y="864"/>
                </a:lnTo>
                <a:lnTo>
                  <a:pt x="2388" y="921"/>
                </a:lnTo>
                <a:lnTo>
                  <a:pt x="2377" y="978"/>
                </a:lnTo>
                <a:lnTo>
                  <a:pt x="2361" y="1036"/>
                </a:lnTo>
                <a:lnTo>
                  <a:pt x="2342" y="1095"/>
                </a:lnTo>
                <a:lnTo>
                  <a:pt x="2321" y="1153"/>
                </a:lnTo>
                <a:lnTo>
                  <a:pt x="2612" y="1153"/>
                </a:lnTo>
                <a:lnTo>
                  <a:pt x="1811" y="1724"/>
                </a:lnTo>
                <a:lnTo>
                  <a:pt x="1462" y="1154"/>
                </a:lnTo>
                <a:lnTo>
                  <a:pt x="1752" y="1152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2"/>
          <p:cNvSpPr/>
          <p:nvPr/>
        </p:nvSpPr>
        <p:spPr>
          <a:xfrm>
            <a:off x="7729200" y="189108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79" name="CustomShape 23"/>
          <p:cNvSpPr/>
          <p:nvPr/>
        </p:nvSpPr>
        <p:spPr>
          <a:xfrm rot="17220000">
            <a:off x="7514280" y="1540080"/>
            <a:ext cx="831600" cy="826560"/>
          </a:xfrm>
          <a:custGeom>
            <a:avLst/>
            <a:gdLst/>
            <a:ahLst/>
            <a:rect l="l" t="t" r="r" b="b"/>
            <a:pathLst>
              <a:path w="2612" h="1725">
                <a:moveTo>
                  <a:pt x="1751" y="1153"/>
                </a:moveTo>
                <a:lnTo>
                  <a:pt x="1761" y="1123"/>
                </a:lnTo>
                <a:lnTo>
                  <a:pt x="1771" y="1094"/>
                </a:lnTo>
                <a:lnTo>
                  <a:pt x="1779" y="1064"/>
                </a:lnTo>
                <a:lnTo>
                  <a:pt x="1785" y="1034"/>
                </a:lnTo>
                <a:lnTo>
                  <a:pt x="1790" y="1006"/>
                </a:lnTo>
                <a:lnTo>
                  <a:pt x="1793" y="977"/>
                </a:lnTo>
                <a:lnTo>
                  <a:pt x="1794" y="949"/>
                </a:lnTo>
                <a:lnTo>
                  <a:pt x="1794" y="921"/>
                </a:lnTo>
                <a:lnTo>
                  <a:pt x="1793" y="893"/>
                </a:lnTo>
                <a:lnTo>
                  <a:pt x="1789" y="867"/>
                </a:lnTo>
                <a:lnTo>
                  <a:pt x="1785" y="842"/>
                </a:lnTo>
                <a:lnTo>
                  <a:pt x="1777" y="818"/>
                </a:lnTo>
                <a:lnTo>
                  <a:pt x="1768" y="794"/>
                </a:lnTo>
                <a:lnTo>
                  <a:pt x="1758" y="771"/>
                </a:lnTo>
                <a:lnTo>
                  <a:pt x="1748" y="749"/>
                </a:lnTo>
                <a:lnTo>
                  <a:pt x="1735" y="728"/>
                </a:lnTo>
                <a:lnTo>
                  <a:pt x="1721" y="708"/>
                </a:lnTo>
                <a:lnTo>
                  <a:pt x="1706" y="689"/>
                </a:lnTo>
                <a:lnTo>
                  <a:pt x="1688" y="671"/>
                </a:lnTo>
                <a:lnTo>
                  <a:pt x="1670" y="655"/>
                </a:lnTo>
                <a:lnTo>
                  <a:pt x="1649" y="640"/>
                </a:lnTo>
                <a:lnTo>
                  <a:pt x="1628" y="626"/>
                </a:lnTo>
                <a:lnTo>
                  <a:pt x="1606" y="613"/>
                </a:lnTo>
                <a:lnTo>
                  <a:pt x="1583" y="603"/>
                </a:lnTo>
                <a:lnTo>
                  <a:pt x="1559" y="593"/>
                </a:lnTo>
                <a:lnTo>
                  <a:pt x="1532" y="585"/>
                </a:lnTo>
                <a:lnTo>
                  <a:pt x="1506" y="578"/>
                </a:lnTo>
                <a:lnTo>
                  <a:pt x="1478" y="573"/>
                </a:lnTo>
                <a:lnTo>
                  <a:pt x="1451" y="569"/>
                </a:lnTo>
                <a:lnTo>
                  <a:pt x="1422" y="567"/>
                </a:lnTo>
                <a:lnTo>
                  <a:pt x="1392" y="566"/>
                </a:lnTo>
                <a:lnTo>
                  <a:pt x="1361" y="567"/>
                </a:lnTo>
                <a:lnTo>
                  <a:pt x="1330" y="569"/>
                </a:lnTo>
                <a:lnTo>
                  <a:pt x="1300" y="573"/>
                </a:lnTo>
                <a:lnTo>
                  <a:pt x="1268" y="578"/>
                </a:lnTo>
                <a:lnTo>
                  <a:pt x="1236" y="586"/>
                </a:lnTo>
                <a:lnTo>
                  <a:pt x="1205" y="593"/>
                </a:lnTo>
                <a:lnTo>
                  <a:pt x="1172" y="604"/>
                </a:lnTo>
                <a:lnTo>
                  <a:pt x="1140" y="614"/>
                </a:lnTo>
                <a:lnTo>
                  <a:pt x="1108" y="626"/>
                </a:lnTo>
                <a:lnTo>
                  <a:pt x="1076" y="640"/>
                </a:lnTo>
                <a:lnTo>
                  <a:pt x="1044" y="655"/>
                </a:lnTo>
                <a:lnTo>
                  <a:pt x="1012" y="671"/>
                </a:lnTo>
                <a:lnTo>
                  <a:pt x="981" y="689"/>
                </a:lnTo>
                <a:lnTo>
                  <a:pt x="951" y="709"/>
                </a:lnTo>
                <a:lnTo>
                  <a:pt x="920" y="729"/>
                </a:lnTo>
                <a:lnTo>
                  <a:pt x="892" y="749"/>
                </a:lnTo>
                <a:lnTo>
                  <a:pt x="863" y="772"/>
                </a:lnTo>
                <a:lnTo>
                  <a:pt x="835" y="794"/>
                </a:lnTo>
                <a:lnTo>
                  <a:pt x="807" y="819"/>
                </a:lnTo>
                <a:lnTo>
                  <a:pt x="781" y="843"/>
                </a:lnTo>
                <a:lnTo>
                  <a:pt x="755" y="869"/>
                </a:lnTo>
                <a:lnTo>
                  <a:pt x="731" y="894"/>
                </a:lnTo>
                <a:lnTo>
                  <a:pt x="708" y="922"/>
                </a:lnTo>
                <a:lnTo>
                  <a:pt x="687" y="950"/>
                </a:lnTo>
                <a:lnTo>
                  <a:pt x="665" y="978"/>
                </a:lnTo>
                <a:lnTo>
                  <a:pt x="646" y="1007"/>
                </a:lnTo>
                <a:lnTo>
                  <a:pt x="627" y="1036"/>
                </a:lnTo>
                <a:lnTo>
                  <a:pt x="611" y="1064"/>
                </a:lnTo>
                <a:lnTo>
                  <a:pt x="596" y="1095"/>
                </a:lnTo>
                <a:lnTo>
                  <a:pt x="582" y="1124"/>
                </a:lnTo>
                <a:lnTo>
                  <a:pt x="568" y="1154"/>
                </a:lnTo>
                <a:lnTo>
                  <a:pt x="0" y="1154"/>
                </a:lnTo>
                <a:lnTo>
                  <a:pt x="24" y="1096"/>
                </a:lnTo>
                <a:lnTo>
                  <a:pt x="52" y="1037"/>
                </a:lnTo>
                <a:lnTo>
                  <a:pt x="82" y="979"/>
                </a:lnTo>
                <a:lnTo>
                  <a:pt x="116" y="923"/>
                </a:lnTo>
                <a:lnTo>
                  <a:pt x="151" y="866"/>
                </a:lnTo>
                <a:lnTo>
                  <a:pt x="189" y="809"/>
                </a:lnTo>
                <a:lnTo>
                  <a:pt x="230" y="754"/>
                </a:lnTo>
                <a:lnTo>
                  <a:pt x="274" y="699"/>
                </a:lnTo>
                <a:lnTo>
                  <a:pt x="319" y="646"/>
                </a:lnTo>
                <a:lnTo>
                  <a:pt x="368" y="594"/>
                </a:lnTo>
                <a:lnTo>
                  <a:pt x="418" y="544"/>
                </a:lnTo>
                <a:lnTo>
                  <a:pt x="468" y="494"/>
                </a:lnTo>
                <a:lnTo>
                  <a:pt x="522" y="447"/>
                </a:lnTo>
                <a:lnTo>
                  <a:pt x="577" y="403"/>
                </a:lnTo>
                <a:lnTo>
                  <a:pt x="633" y="359"/>
                </a:lnTo>
                <a:lnTo>
                  <a:pt x="692" y="318"/>
                </a:lnTo>
                <a:lnTo>
                  <a:pt x="750" y="278"/>
                </a:lnTo>
                <a:lnTo>
                  <a:pt x="811" y="241"/>
                </a:lnTo>
                <a:lnTo>
                  <a:pt x="871" y="207"/>
                </a:lnTo>
                <a:lnTo>
                  <a:pt x="933" y="175"/>
                </a:lnTo>
                <a:lnTo>
                  <a:pt x="996" y="145"/>
                </a:lnTo>
                <a:lnTo>
                  <a:pt x="1059" y="118"/>
                </a:lnTo>
                <a:lnTo>
                  <a:pt x="1122" y="93"/>
                </a:lnTo>
                <a:lnTo>
                  <a:pt x="1184" y="72"/>
                </a:lnTo>
                <a:lnTo>
                  <a:pt x="1248" y="54"/>
                </a:lnTo>
                <a:lnTo>
                  <a:pt x="1310" y="37"/>
                </a:lnTo>
                <a:lnTo>
                  <a:pt x="1373" y="24"/>
                </a:lnTo>
                <a:lnTo>
                  <a:pt x="1435" y="13"/>
                </a:lnTo>
                <a:lnTo>
                  <a:pt x="1497" y="6"/>
                </a:lnTo>
                <a:lnTo>
                  <a:pt x="1557" y="0"/>
                </a:lnTo>
                <a:lnTo>
                  <a:pt x="1617" y="0"/>
                </a:lnTo>
                <a:lnTo>
                  <a:pt x="1674" y="1"/>
                </a:lnTo>
                <a:lnTo>
                  <a:pt x="1731" y="6"/>
                </a:lnTo>
                <a:lnTo>
                  <a:pt x="1787" y="12"/>
                </a:lnTo>
                <a:lnTo>
                  <a:pt x="1840" y="24"/>
                </a:lnTo>
                <a:lnTo>
                  <a:pt x="1892" y="37"/>
                </a:lnTo>
                <a:lnTo>
                  <a:pt x="1942" y="52"/>
                </a:lnTo>
                <a:lnTo>
                  <a:pt x="1991" y="71"/>
                </a:lnTo>
                <a:lnTo>
                  <a:pt x="2037" y="92"/>
                </a:lnTo>
                <a:lnTo>
                  <a:pt x="2080" y="118"/>
                </a:lnTo>
                <a:lnTo>
                  <a:pt x="2122" y="145"/>
                </a:lnTo>
                <a:lnTo>
                  <a:pt x="2161" y="174"/>
                </a:lnTo>
                <a:lnTo>
                  <a:pt x="2198" y="206"/>
                </a:lnTo>
                <a:lnTo>
                  <a:pt x="2231" y="241"/>
                </a:lnTo>
                <a:lnTo>
                  <a:pt x="2262" y="278"/>
                </a:lnTo>
                <a:lnTo>
                  <a:pt x="2290" y="316"/>
                </a:lnTo>
                <a:lnTo>
                  <a:pt x="2315" y="358"/>
                </a:lnTo>
                <a:lnTo>
                  <a:pt x="2337" y="401"/>
                </a:lnTo>
                <a:lnTo>
                  <a:pt x="2356" y="446"/>
                </a:lnTo>
                <a:lnTo>
                  <a:pt x="2373" y="493"/>
                </a:lnTo>
                <a:lnTo>
                  <a:pt x="2385" y="543"/>
                </a:lnTo>
                <a:lnTo>
                  <a:pt x="2396" y="592"/>
                </a:lnTo>
                <a:lnTo>
                  <a:pt x="2402" y="645"/>
                </a:lnTo>
                <a:lnTo>
                  <a:pt x="2406" y="697"/>
                </a:lnTo>
                <a:lnTo>
                  <a:pt x="2406" y="752"/>
                </a:lnTo>
                <a:lnTo>
                  <a:pt x="2404" y="807"/>
                </a:lnTo>
                <a:lnTo>
                  <a:pt x="2397" y="863"/>
                </a:lnTo>
                <a:lnTo>
                  <a:pt x="2387" y="921"/>
                </a:lnTo>
                <a:lnTo>
                  <a:pt x="2376" y="977"/>
                </a:lnTo>
                <a:lnTo>
                  <a:pt x="2360" y="1035"/>
                </a:lnTo>
                <a:lnTo>
                  <a:pt x="2342" y="1094"/>
                </a:lnTo>
                <a:lnTo>
                  <a:pt x="2320" y="1152"/>
                </a:lnTo>
                <a:lnTo>
                  <a:pt x="2611" y="1152"/>
                </a:lnTo>
                <a:lnTo>
                  <a:pt x="1810" y="1724"/>
                </a:lnTo>
                <a:lnTo>
                  <a:pt x="1461" y="1153"/>
                </a:lnTo>
                <a:lnTo>
                  <a:pt x="1751" y="1153"/>
                </a:lnTo>
              </a:path>
            </a:pathLst>
          </a:custGeom>
          <a:solidFill>
            <a:srgbClr val="0084d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4"/>
          <p:cNvSpPr/>
          <p:nvPr/>
        </p:nvSpPr>
        <p:spPr>
          <a:xfrm rot="7715400">
            <a:off x="7782480" y="3855600"/>
            <a:ext cx="831600" cy="826920"/>
          </a:xfrm>
          <a:custGeom>
            <a:avLst/>
            <a:gdLst/>
            <a:ahLst/>
            <a:rect l="l" t="t" r="r" b="b"/>
            <a:pathLst>
              <a:path w="2612" h="1726">
                <a:moveTo>
                  <a:pt x="1752" y="1153"/>
                </a:moveTo>
                <a:lnTo>
                  <a:pt x="1762" y="1124"/>
                </a:lnTo>
                <a:lnTo>
                  <a:pt x="1772" y="1095"/>
                </a:lnTo>
                <a:lnTo>
                  <a:pt x="1779" y="1066"/>
                </a:lnTo>
                <a:lnTo>
                  <a:pt x="1786" y="1037"/>
                </a:lnTo>
                <a:lnTo>
                  <a:pt x="1791" y="1008"/>
                </a:lnTo>
                <a:lnTo>
                  <a:pt x="1794" y="980"/>
                </a:lnTo>
                <a:lnTo>
                  <a:pt x="1795" y="952"/>
                </a:lnTo>
                <a:lnTo>
                  <a:pt x="1797" y="925"/>
                </a:lnTo>
                <a:lnTo>
                  <a:pt x="1795" y="899"/>
                </a:lnTo>
                <a:lnTo>
                  <a:pt x="1791" y="872"/>
                </a:lnTo>
                <a:lnTo>
                  <a:pt x="1786" y="847"/>
                </a:lnTo>
                <a:lnTo>
                  <a:pt x="1780" y="824"/>
                </a:lnTo>
                <a:lnTo>
                  <a:pt x="1772" y="799"/>
                </a:lnTo>
                <a:lnTo>
                  <a:pt x="1763" y="777"/>
                </a:lnTo>
                <a:lnTo>
                  <a:pt x="1752" y="754"/>
                </a:lnTo>
                <a:lnTo>
                  <a:pt x="1741" y="733"/>
                </a:lnTo>
                <a:lnTo>
                  <a:pt x="1726" y="713"/>
                </a:lnTo>
                <a:lnTo>
                  <a:pt x="1712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9" y="645"/>
                </a:lnTo>
                <a:lnTo>
                  <a:pt x="1637" y="632"/>
                </a:lnTo>
                <a:lnTo>
                  <a:pt x="1615" y="618"/>
                </a:lnTo>
                <a:lnTo>
                  <a:pt x="1593" y="607"/>
                </a:lnTo>
                <a:lnTo>
                  <a:pt x="1569" y="598"/>
                </a:lnTo>
                <a:lnTo>
                  <a:pt x="1545" y="588"/>
                </a:lnTo>
                <a:lnTo>
                  <a:pt x="1519" y="581"/>
                </a:lnTo>
                <a:lnTo>
                  <a:pt x="1493" y="575"/>
                </a:lnTo>
                <a:lnTo>
                  <a:pt x="1466" y="572"/>
                </a:lnTo>
                <a:lnTo>
                  <a:pt x="1437" y="568"/>
                </a:lnTo>
                <a:lnTo>
                  <a:pt x="1409" y="566"/>
                </a:lnTo>
                <a:lnTo>
                  <a:pt x="1378" y="566"/>
                </a:lnTo>
                <a:lnTo>
                  <a:pt x="1349" y="568"/>
                </a:lnTo>
                <a:lnTo>
                  <a:pt x="1317" y="571"/>
                </a:lnTo>
                <a:lnTo>
                  <a:pt x="1287" y="575"/>
                </a:lnTo>
                <a:lnTo>
                  <a:pt x="1256" y="582"/>
                </a:lnTo>
                <a:lnTo>
                  <a:pt x="1225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6"/>
                </a:lnTo>
                <a:lnTo>
                  <a:pt x="974" y="694"/>
                </a:lnTo>
                <a:lnTo>
                  <a:pt x="944" y="713"/>
                </a:lnTo>
                <a:lnTo>
                  <a:pt x="914" y="733"/>
                </a:lnTo>
                <a:lnTo>
                  <a:pt x="886" y="754"/>
                </a:lnTo>
                <a:lnTo>
                  <a:pt x="857" y="776"/>
                </a:lnTo>
                <a:lnTo>
                  <a:pt x="830" y="800"/>
                </a:lnTo>
                <a:lnTo>
                  <a:pt x="804" y="823"/>
                </a:lnTo>
                <a:lnTo>
                  <a:pt x="779" y="848"/>
                </a:lnTo>
                <a:lnTo>
                  <a:pt x="754" y="873"/>
                </a:lnTo>
                <a:lnTo>
                  <a:pt x="728" y="900"/>
                </a:lnTo>
                <a:lnTo>
                  <a:pt x="706" y="926"/>
                </a:lnTo>
                <a:lnTo>
                  <a:pt x="686" y="952"/>
                </a:lnTo>
                <a:lnTo>
                  <a:pt x="665" y="981"/>
                </a:lnTo>
                <a:lnTo>
                  <a:pt x="645" y="1009"/>
                </a:lnTo>
                <a:lnTo>
                  <a:pt x="628" y="1037"/>
                </a:lnTo>
                <a:lnTo>
                  <a:pt x="612" y="1066"/>
                </a:lnTo>
                <a:lnTo>
                  <a:pt x="596" y="1096"/>
                </a:lnTo>
                <a:lnTo>
                  <a:pt x="582" y="1124"/>
                </a:lnTo>
                <a:lnTo>
                  <a:pt x="570" y="1154"/>
                </a:lnTo>
                <a:lnTo>
                  <a:pt x="0" y="1154"/>
                </a:lnTo>
                <a:lnTo>
                  <a:pt x="24" y="1097"/>
                </a:lnTo>
                <a:lnTo>
                  <a:pt x="53" y="1038"/>
                </a:lnTo>
                <a:lnTo>
                  <a:pt x="83" y="979"/>
                </a:lnTo>
                <a:lnTo>
                  <a:pt x="116" y="922"/>
                </a:lnTo>
                <a:lnTo>
                  <a:pt x="152" y="865"/>
                </a:lnTo>
                <a:lnTo>
                  <a:pt x="190" y="809"/>
                </a:lnTo>
                <a:lnTo>
                  <a:pt x="231" y="753"/>
                </a:lnTo>
                <a:lnTo>
                  <a:pt x="275" y="699"/>
                </a:lnTo>
                <a:lnTo>
                  <a:pt x="321" y="646"/>
                </a:lnTo>
                <a:lnTo>
                  <a:pt x="368" y="594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2"/>
                </a:lnTo>
                <a:lnTo>
                  <a:pt x="635" y="360"/>
                </a:lnTo>
                <a:lnTo>
                  <a:pt x="693" y="318"/>
                </a:lnTo>
                <a:lnTo>
                  <a:pt x="751" y="278"/>
                </a:lnTo>
                <a:lnTo>
                  <a:pt x="812" y="241"/>
                </a:lnTo>
                <a:lnTo>
                  <a:pt x="872" y="207"/>
                </a:lnTo>
                <a:lnTo>
                  <a:pt x="934" y="176"/>
                </a:lnTo>
                <a:lnTo>
                  <a:pt x="997" y="146"/>
                </a:lnTo>
                <a:lnTo>
                  <a:pt x="1060" y="119"/>
                </a:lnTo>
                <a:lnTo>
                  <a:pt x="1124" y="94"/>
                </a:lnTo>
                <a:lnTo>
                  <a:pt x="1186" y="73"/>
                </a:lnTo>
                <a:lnTo>
                  <a:pt x="1250" y="53"/>
                </a:lnTo>
                <a:lnTo>
                  <a:pt x="1312" y="38"/>
                </a:lnTo>
                <a:lnTo>
                  <a:pt x="1374" y="24"/>
                </a:lnTo>
                <a:lnTo>
                  <a:pt x="1437" y="13"/>
                </a:lnTo>
                <a:lnTo>
                  <a:pt x="1498" y="7"/>
                </a:lnTo>
                <a:lnTo>
                  <a:pt x="1558" y="1"/>
                </a:lnTo>
                <a:lnTo>
                  <a:pt x="1617" y="0"/>
                </a:lnTo>
                <a:lnTo>
                  <a:pt x="1677" y="1"/>
                </a:lnTo>
                <a:lnTo>
                  <a:pt x="1732" y="7"/>
                </a:lnTo>
                <a:lnTo>
                  <a:pt x="1789" y="13"/>
                </a:lnTo>
                <a:lnTo>
                  <a:pt x="1842" y="24"/>
                </a:lnTo>
                <a:lnTo>
                  <a:pt x="1894" y="38"/>
                </a:lnTo>
                <a:lnTo>
                  <a:pt x="1944" y="53"/>
                </a:lnTo>
                <a:lnTo>
                  <a:pt x="1992" y="72"/>
                </a:lnTo>
                <a:lnTo>
                  <a:pt x="2038" y="94"/>
                </a:lnTo>
                <a:lnTo>
                  <a:pt x="2082" y="118"/>
                </a:lnTo>
                <a:lnTo>
                  <a:pt x="2123" y="145"/>
                </a:lnTo>
                <a:lnTo>
                  <a:pt x="2162" y="175"/>
                </a:lnTo>
                <a:lnTo>
                  <a:pt x="2199" y="208"/>
                </a:lnTo>
                <a:lnTo>
                  <a:pt x="2232" y="241"/>
                </a:lnTo>
                <a:lnTo>
                  <a:pt x="2264" y="278"/>
                </a:lnTo>
                <a:lnTo>
                  <a:pt x="2291" y="318"/>
                </a:lnTo>
                <a:lnTo>
                  <a:pt x="2317" y="359"/>
                </a:lnTo>
                <a:lnTo>
                  <a:pt x="2338" y="402"/>
                </a:lnTo>
                <a:lnTo>
                  <a:pt x="2357" y="448"/>
                </a:lnTo>
                <a:lnTo>
                  <a:pt x="2373" y="496"/>
                </a:lnTo>
                <a:lnTo>
                  <a:pt x="2387" y="544"/>
                </a:lnTo>
                <a:lnTo>
                  <a:pt x="2396" y="594"/>
                </a:lnTo>
                <a:lnTo>
                  <a:pt x="2403" y="646"/>
                </a:lnTo>
                <a:lnTo>
                  <a:pt x="2407" y="699"/>
                </a:lnTo>
                <a:lnTo>
                  <a:pt x="2407" y="753"/>
                </a:lnTo>
                <a:lnTo>
                  <a:pt x="2404" y="809"/>
                </a:lnTo>
                <a:lnTo>
                  <a:pt x="2398" y="865"/>
                </a:lnTo>
                <a:lnTo>
                  <a:pt x="2389" y="922"/>
                </a:lnTo>
                <a:lnTo>
                  <a:pt x="2377" y="979"/>
                </a:lnTo>
                <a:lnTo>
                  <a:pt x="2360" y="1037"/>
                </a:lnTo>
                <a:lnTo>
                  <a:pt x="2342" y="1096"/>
                </a:lnTo>
                <a:lnTo>
                  <a:pt x="2321" y="1154"/>
                </a:lnTo>
                <a:lnTo>
                  <a:pt x="2611" y="1154"/>
                </a:lnTo>
                <a:lnTo>
                  <a:pt x="1810" y="1725"/>
                </a:lnTo>
                <a:lnTo>
                  <a:pt x="1461" y="1155"/>
                </a:lnTo>
                <a:lnTo>
                  <a:pt x="1752" y="1153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5"/>
          <p:cNvSpPr/>
          <p:nvPr/>
        </p:nvSpPr>
        <p:spPr>
          <a:xfrm rot="1800000">
            <a:off x="8017200" y="3345840"/>
            <a:ext cx="831600" cy="826920"/>
          </a:xfrm>
          <a:custGeom>
            <a:avLst/>
            <a:gdLst/>
            <a:ahLst/>
            <a:rect l="l" t="t" r="r" b="b"/>
            <a:pathLst>
              <a:path w="2613" h="1725">
                <a:moveTo>
                  <a:pt x="1752" y="1152"/>
                </a:moveTo>
                <a:lnTo>
                  <a:pt x="1762" y="1124"/>
                </a:lnTo>
                <a:lnTo>
                  <a:pt x="1772" y="1094"/>
                </a:lnTo>
                <a:lnTo>
                  <a:pt x="1779" y="1065"/>
                </a:lnTo>
                <a:lnTo>
                  <a:pt x="1786" y="1036"/>
                </a:lnTo>
                <a:lnTo>
                  <a:pt x="1791" y="1007"/>
                </a:lnTo>
                <a:lnTo>
                  <a:pt x="1794" y="980"/>
                </a:lnTo>
                <a:lnTo>
                  <a:pt x="1796" y="952"/>
                </a:lnTo>
                <a:lnTo>
                  <a:pt x="1797" y="924"/>
                </a:lnTo>
                <a:lnTo>
                  <a:pt x="1794" y="898"/>
                </a:lnTo>
                <a:lnTo>
                  <a:pt x="1791" y="872"/>
                </a:lnTo>
                <a:lnTo>
                  <a:pt x="1786" y="847"/>
                </a:lnTo>
                <a:lnTo>
                  <a:pt x="1779" y="823"/>
                </a:lnTo>
                <a:lnTo>
                  <a:pt x="1772" y="798"/>
                </a:lnTo>
                <a:lnTo>
                  <a:pt x="1763" y="775"/>
                </a:lnTo>
                <a:lnTo>
                  <a:pt x="1752" y="753"/>
                </a:lnTo>
                <a:lnTo>
                  <a:pt x="1740" y="733"/>
                </a:lnTo>
                <a:lnTo>
                  <a:pt x="1726" y="713"/>
                </a:lnTo>
                <a:lnTo>
                  <a:pt x="1711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8" y="645"/>
                </a:lnTo>
                <a:lnTo>
                  <a:pt x="1637" y="631"/>
                </a:lnTo>
                <a:lnTo>
                  <a:pt x="1615" y="618"/>
                </a:lnTo>
                <a:lnTo>
                  <a:pt x="1593" y="606"/>
                </a:lnTo>
                <a:lnTo>
                  <a:pt x="1569" y="597"/>
                </a:lnTo>
                <a:lnTo>
                  <a:pt x="1544" y="588"/>
                </a:lnTo>
                <a:lnTo>
                  <a:pt x="1519" y="581"/>
                </a:lnTo>
                <a:lnTo>
                  <a:pt x="1492" y="575"/>
                </a:lnTo>
                <a:lnTo>
                  <a:pt x="1465" y="571"/>
                </a:lnTo>
                <a:lnTo>
                  <a:pt x="1436" y="568"/>
                </a:lnTo>
                <a:lnTo>
                  <a:pt x="1408" y="566"/>
                </a:lnTo>
                <a:lnTo>
                  <a:pt x="1378" y="566"/>
                </a:lnTo>
                <a:lnTo>
                  <a:pt x="1349" y="569"/>
                </a:lnTo>
                <a:lnTo>
                  <a:pt x="1317" y="571"/>
                </a:lnTo>
                <a:lnTo>
                  <a:pt x="1287" y="575"/>
                </a:lnTo>
                <a:lnTo>
                  <a:pt x="1255" y="581"/>
                </a:lnTo>
                <a:lnTo>
                  <a:pt x="1224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7"/>
                </a:lnTo>
                <a:lnTo>
                  <a:pt x="974" y="694"/>
                </a:lnTo>
                <a:lnTo>
                  <a:pt x="944" y="713"/>
                </a:lnTo>
                <a:lnTo>
                  <a:pt x="914" y="734"/>
                </a:lnTo>
                <a:lnTo>
                  <a:pt x="886" y="755"/>
                </a:lnTo>
                <a:lnTo>
                  <a:pt x="857" y="777"/>
                </a:lnTo>
                <a:lnTo>
                  <a:pt x="830" y="800"/>
                </a:lnTo>
                <a:lnTo>
                  <a:pt x="803" y="824"/>
                </a:lnTo>
                <a:lnTo>
                  <a:pt x="778" y="848"/>
                </a:lnTo>
                <a:lnTo>
                  <a:pt x="753" y="873"/>
                </a:lnTo>
                <a:lnTo>
                  <a:pt x="729" y="899"/>
                </a:lnTo>
                <a:lnTo>
                  <a:pt x="706" y="926"/>
                </a:lnTo>
                <a:lnTo>
                  <a:pt x="686" y="953"/>
                </a:lnTo>
                <a:lnTo>
                  <a:pt x="664" y="981"/>
                </a:lnTo>
                <a:lnTo>
                  <a:pt x="645" y="1009"/>
                </a:lnTo>
                <a:lnTo>
                  <a:pt x="628" y="1038"/>
                </a:lnTo>
                <a:lnTo>
                  <a:pt x="611" y="1067"/>
                </a:lnTo>
                <a:lnTo>
                  <a:pt x="595" y="1096"/>
                </a:lnTo>
                <a:lnTo>
                  <a:pt x="583" y="1125"/>
                </a:lnTo>
                <a:lnTo>
                  <a:pt x="570" y="1154"/>
                </a:lnTo>
                <a:lnTo>
                  <a:pt x="0" y="1156"/>
                </a:lnTo>
                <a:lnTo>
                  <a:pt x="24" y="1097"/>
                </a:lnTo>
                <a:lnTo>
                  <a:pt x="53" y="1039"/>
                </a:lnTo>
                <a:lnTo>
                  <a:pt x="83" y="981"/>
                </a:lnTo>
                <a:lnTo>
                  <a:pt x="116" y="923"/>
                </a:lnTo>
                <a:lnTo>
                  <a:pt x="152" y="866"/>
                </a:lnTo>
                <a:lnTo>
                  <a:pt x="190" y="810"/>
                </a:lnTo>
                <a:lnTo>
                  <a:pt x="231" y="754"/>
                </a:lnTo>
                <a:lnTo>
                  <a:pt x="275" y="701"/>
                </a:lnTo>
                <a:lnTo>
                  <a:pt x="321" y="648"/>
                </a:lnTo>
                <a:lnTo>
                  <a:pt x="368" y="596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3"/>
                </a:lnTo>
                <a:lnTo>
                  <a:pt x="634" y="360"/>
                </a:lnTo>
                <a:lnTo>
                  <a:pt x="692" y="319"/>
                </a:lnTo>
                <a:lnTo>
                  <a:pt x="751" y="279"/>
                </a:lnTo>
                <a:lnTo>
                  <a:pt x="811" y="242"/>
                </a:lnTo>
                <a:lnTo>
                  <a:pt x="872" y="208"/>
                </a:lnTo>
                <a:lnTo>
                  <a:pt x="933" y="176"/>
                </a:lnTo>
                <a:lnTo>
                  <a:pt x="996" y="146"/>
                </a:lnTo>
                <a:lnTo>
                  <a:pt x="1059" y="118"/>
                </a:lnTo>
                <a:lnTo>
                  <a:pt x="1123" y="94"/>
                </a:lnTo>
                <a:lnTo>
                  <a:pt x="1186" y="72"/>
                </a:lnTo>
                <a:lnTo>
                  <a:pt x="1249" y="54"/>
                </a:lnTo>
                <a:lnTo>
                  <a:pt x="1311" y="37"/>
                </a:lnTo>
                <a:lnTo>
                  <a:pt x="1373" y="25"/>
                </a:lnTo>
                <a:lnTo>
                  <a:pt x="1435" y="13"/>
                </a:lnTo>
                <a:lnTo>
                  <a:pt x="1498" y="5"/>
                </a:lnTo>
                <a:lnTo>
                  <a:pt x="1558" y="1"/>
                </a:lnTo>
                <a:lnTo>
                  <a:pt x="1617" y="0"/>
                </a:lnTo>
                <a:lnTo>
                  <a:pt x="1676" y="1"/>
                </a:lnTo>
                <a:lnTo>
                  <a:pt x="1732" y="5"/>
                </a:lnTo>
                <a:lnTo>
                  <a:pt x="1788" y="13"/>
                </a:lnTo>
                <a:lnTo>
                  <a:pt x="1842" y="23"/>
                </a:lnTo>
                <a:lnTo>
                  <a:pt x="1894" y="36"/>
                </a:lnTo>
                <a:lnTo>
                  <a:pt x="1943" y="52"/>
                </a:lnTo>
                <a:lnTo>
                  <a:pt x="1991" y="72"/>
                </a:lnTo>
                <a:lnTo>
                  <a:pt x="2036" y="93"/>
                </a:lnTo>
                <a:lnTo>
                  <a:pt x="2082" y="117"/>
                </a:lnTo>
                <a:lnTo>
                  <a:pt x="2122" y="145"/>
                </a:lnTo>
                <a:lnTo>
                  <a:pt x="2162" y="174"/>
                </a:lnTo>
                <a:lnTo>
                  <a:pt x="2198" y="206"/>
                </a:lnTo>
                <a:lnTo>
                  <a:pt x="2231" y="240"/>
                </a:lnTo>
                <a:lnTo>
                  <a:pt x="2263" y="278"/>
                </a:lnTo>
                <a:lnTo>
                  <a:pt x="2290" y="318"/>
                </a:lnTo>
                <a:lnTo>
                  <a:pt x="2316" y="358"/>
                </a:lnTo>
                <a:lnTo>
                  <a:pt x="2338" y="401"/>
                </a:lnTo>
                <a:lnTo>
                  <a:pt x="2357" y="447"/>
                </a:lnTo>
                <a:lnTo>
                  <a:pt x="2373" y="494"/>
                </a:lnTo>
                <a:lnTo>
                  <a:pt x="2386" y="543"/>
                </a:lnTo>
                <a:lnTo>
                  <a:pt x="2396" y="593"/>
                </a:lnTo>
                <a:lnTo>
                  <a:pt x="2402" y="645"/>
                </a:lnTo>
                <a:lnTo>
                  <a:pt x="2407" y="698"/>
                </a:lnTo>
                <a:lnTo>
                  <a:pt x="2407" y="752"/>
                </a:lnTo>
                <a:lnTo>
                  <a:pt x="2404" y="808"/>
                </a:lnTo>
                <a:lnTo>
                  <a:pt x="2398" y="864"/>
                </a:lnTo>
                <a:lnTo>
                  <a:pt x="2388" y="921"/>
                </a:lnTo>
                <a:lnTo>
                  <a:pt x="2377" y="978"/>
                </a:lnTo>
                <a:lnTo>
                  <a:pt x="2361" y="1036"/>
                </a:lnTo>
                <a:lnTo>
                  <a:pt x="2342" y="1095"/>
                </a:lnTo>
                <a:lnTo>
                  <a:pt x="2321" y="1153"/>
                </a:lnTo>
                <a:lnTo>
                  <a:pt x="2612" y="1153"/>
                </a:lnTo>
                <a:lnTo>
                  <a:pt x="1811" y="1724"/>
                </a:lnTo>
                <a:lnTo>
                  <a:pt x="1462" y="1154"/>
                </a:lnTo>
                <a:lnTo>
                  <a:pt x="1752" y="1152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6"/>
          <p:cNvSpPr/>
          <p:nvPr/>
        </p:nvSpPr>
        <p:spPr>
          <a:xfrm>
            <a:off x="7529040" y="379728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83" name="CustomShape 27"/>
          <p:cNvSpPr/>
          <p:nvPr/>
        </p:nvSpPr>
        <p:spPr>
          <a:xfrm rot="17220000">
            <a:off x="7314120" y="3446280"/>
            <a:ext cx="831600" cy="826560"/>
          </a:xfrm>
          <a:custGeom>
            <a:avLst/>
            <a:gdLst/>
            <a:ahLst/>
            <a:rect l="l" t="t" r="r" b="b"/>
            <a:pathLst>
              <a:path w="2612" h="1725">
                <a:moveTo>
                  <a:pt x="1751" y="1153"/>
                </a:moveTo>
                <a:lnTo>
                  <a:pt x="1761" y="1123"/>
                </a:lnTo>
                <a:lnTo>
                  <a:pt x="1771" y="1094"/>
                </a:lnTo>
                <a:lnTo>
                  <a:pt x="1779" y="1064"/>
                </a:lnTo>
                <a:lnTo>
                  <a:pt x="1785" y="1034"/>
                </a:lnTo>
                <a:lnTo>
                  <a:pt x="1790" y="1006"/>
                </a:lnTo>
                <a:lnTo>
                  <a:pt x="1793" y="977"/>
                </a:lnTo>
                <a:lnTo>
                  <a:pt x="1794" y="949"/>
                </a:lnTo>
                <a:lnTo>
                  <a:pt x="1794" y="921"/>
                </a:lnTo>
                <a:lnTo>
                  <a:pt x="1793" y="893"/>
                </a:lnTo>
                <a:lnTo>
                  <a:pt x="1789" y="867"/>
                </a:lnTo>
                <a:lnTo>
                  <a:pt x="1785" y="842"/>
                </a:lnTo>
                <a:lnTo>
                  <a:pt x="1777" y="818"/>
                </a:lnTo>
                <a:lnTo>
                  <a:pt x="1768" y="794"/>
                </a:lnTo>
                <a:lnTo>
                  <a:pt x="1758" y="771"/>
                </a:lnTo>
                <a:lnTo>
                  <a:pt x="1748" y="749"/>
                </a:lnTo>
                <a:lnTo>
                  <a:pt x="1735" y="728"/>
                </a:lnTo>
                <a:lnTo>
                  <a:pt x="1721" y="708"/>
                </a:lnTo>
                <a:lnTo>
                  <a:pt x="1706" y="689"/>
                </a:lnTo>
                <a:lnTo>
                  <a:pt x="1688" y="671"/>
                </a:lnTo>
                <a:lnTo>
                  <a:pt x="1670" y="655"/>
                </a:lnTo>
                <a:lnTo>
                  <a:pt x="1649" y="640"/>
                </a:lnTo>
                <a:lnTo>
                  <a:pt x="1628" y="626"/>
                </a:lnTo>
                <a:lnTo>
                  <a:pt x="1606" y="613"/>
                </a:lnTo>
                <a:lnTo>
                  <a:pt x="1583" y="603"/>
                </a:lnTo>
                <a:lnTo>
                  <a:pt x="1559" y="593"/>
                </a:lnTo>
                <a:lnTo>
                  <a:pt x="1532" y="585"/>
                </a:lnTo>
                <a:lnTo>
                  <a:pt x="1506" y="578"/>
                </a:lnTo>
                <a:lnTo>
                  <a:pt x="1478" y="573"/>
                </a:lnTo>
                <a:lnTo>
                  <a:pt x="1451" y="569"/>
                </a:lnTo>
                <a:lnTo>
                  <a:pt x="1422" y="567"/>
                </a:lnTo>
                <a:lnTo>
                  <a:pt x="1392" y="566"/>
                </a:lnTo>
                <a:lnTo>
                  <a:pt x="1361" y="567"/>
                </a:lnTo>
                <a:lnTo>
                  <a:pt x="1330" y="569"/>
                </a:lnTo>
                <a:lnTo>
                  <a:pt x="1300" y="573"/>
                </a:lnTo>
                <a:lnTo>
                  <a:pt x="1268" y="578"/>
                </a:lnTo>
                <a:lnTo>
                  <a:pt x="1236" y="586"/>
                </a:lnTo>
                <a:lnTo>
                  <a:pt x="1205" y="593"/>
                </a:lnTo>
                <a:lnTo>
                  <a:pt x="1172" y="604"/>
                </a:lnTo>
                <a:lnTo>
                  <a:pt x="1140" y="614"/>
                </a:lnTo>
                <a:lnTo>
                  <a:pt x="1108" y="626"/>
                </a:lnTo>
                <a:lnTo>
                  <a:pt x="1076" y="640"/>
                </a:lnTo>
                <a:lnTo>
                  <a:pt x="1044" y="655"/>
                </a:lnTo>
                <a:lnTo>
                  <a:pt x="1012" y="671"/>
                </a:lnTo>
                <a:lnTo>
                  <a:pt x="981" y="689"/>
                </a:lnTo>
                <a:lnTo>
                  <a:pt x="951" y="709"/>
                </a:lnTo>
                <a:lnTo>
                  <a:pt x="920" y="729"/>
                </a:lnTo>
                <a:lnTo>
                  <a:pt x="892" y="749"/>
                </a:lnTo>
                <a:lnTo>
                  <a:pt x="863" y="772"/>
                </a:lnTo>
                <a:lnTo>
                  <a:pt x="835" y="794"/>
                </a:lnTo>
                <a:lnTo>
                  <a:pt x="807" y="819"/>
                </a:lnTo>
                <a:lnTo>
                  <a:pt x="781" y="843"/>
                </a:lnTo>
                <a:lnTo>
                  <a:pt x="755" y="869"/>
                </a:lnTo>
                <a:lnTo>
                  <a:pt x="731" y="894"/>
                </a:lnTo>
                <a:lnTo>
                  <a:pt x="708" y="922"/>
                </a:lnTo>
                <a:lnTo>
                  <a:pt x="687" y="950"/>
                </a:lnTo>
                <a:lnTo>
                  <a:pt x="665" y="978"/>
                </a:lnTo>
                <a:lnTo>
                  <a:pt x="646" y="1007"/>
                </a:lnTo>
                <a:lnTo>
                  <a:pt x="627" y="1036"/>
                </a:lnTo>
                <a:lnTo>
                  <a:pt x="611" y="1064"/>
                </a:lnTo>
                <a:lnTo>
                  <a:pt x="596" y="1095"/>
                </a:lnTo>
                <a:lnTo>
                  <a:pt x="582" y="1124"/>
                </a:lnTo>
                <a:lnTo>
                  <a:pt x="568" y="1154"/>
                </a:lnTo>
                <a:lnTo>
                  <a:pt x="0" y="1154"/>
                </a:lnTo>
                <a:lnTo>
                  <a:pt x="24" y="1096"/>
                </a:lnTo>
                <a:lnTo>
                  <a:pt x="52" y="1037"/>
                </a:lnTo>
                <a:lnTo>
                  <a:pt x="82" y="979"/>
                </a:lnTo>
                <a:lnTo>
                  <a:pt x="116" y="923"/>
                </a:lnTo>
                <a:lnTo>
                  <a:pt x="151" y="866"/>
                </a:lnTo>
                <a:lnTo>
                  <a:pt x="189" y="809"/>
                </a:lnTo>
                <a:lnTo>
                  <a:pt x="230" y="754"/>
                </a:lnTo>
                <a:lnTo>
                  <a:pt x="274" y="699"/>
                </a:lnTo>
                <a:lnTo>
                  <a:pt x="319" y="646"/>
                </a:lnTo>
                <a:lnTo>
                  <a:pt x="368" y="594"/>
                </a:lnTo>
                <a:lnTo>
                  <a:pt x="418" y="544"/>
                </a:lnTo>
                <a:lnTo>
                  <a:pt x="468" y="494"/>
                </a:lnTo>
                <a:lnTo>
                  <a:pt x="522" y="447"/>
                </a:lnTo>
                <a:lnTo>
                  <a:pt x="577" y="403"/>
                </a:lnTo>
                <a:lnTo>
                  <a:pt x="633" y="359"/>
                </a:lnTo>
                <a:lnTo>
                  <a:pt x="692" y="318"/>
                </a:lnTo>
                <a:lnTo>
                  <a:pt x="750" y="278"/>
                </a:lnTo>
                <a:lnTo>
                  <a:pt x="811" y="241"/>
                </a:lnTo>
                <a:lnTo>
                  <a:pt x="871" y="207"/>
                </a:lnTo>
                <a:lnTo>
                  <a:pt x="933" y="175"/>
                </a:lnTo>
                <a:lnTo>
                  <a:pt x="996" y="145"/>
                </a:lnTo>
                <a:lnTo>
                  <a:pt x="1059" y="118"/>
                </a:lnTo>
                <a:lnTo>
                  <a:pt x="1122" y="93"/>
                </a:lnTo>
                <a:lnTo>
                  <a:pt x="1184" y="72"/>
                </a:lnTo>
                <a:lnTo>
                  <a:pt x="1248" y="54"/>
                </a:lnTo>
                <a:lnTo>
                  <a:pt x="1310" y="37"/>
                </a:lnTo>
                <a:lnTo>
                  <a:pt x="1373" y="24"/>
                </a:lnTo>
                <a:lnTo>
                  <a:pt x="1435" y="13"/>
                </a:lnTo>
                <a:lnTo>
                  <a:pt x="1497" y="6"/>
                </a:lnTo>
                <a:lnTo>
                  <a:pt x="1557" y="0"/>
                </a:lnTo>
                <a:lnTo>
                  <a:pt x="1617" y="0"/>
                </a:lnTo>
                <a:lnTo>
                  <a:pt x="1674" y="1"/>
                </a:lnTo>
                <a:lnTo>
                  <a:pt x="1731" y="6"/>
                </a:lnTo>
                <a:lnTo>
                  <a:pt x="1787" y="12"/>
                </a:lnTo>
                <a:lnTo>
                  <a:pt x="1840" y="24"/>
                </a:lnTo>
                <a:lnTo>
                  <a:pt x="1892" y="37"/>
                </a:lnTo>
                <a:lnTo>
                  <a:pt x="1942" y="52"/>
                </a:lnTo>
                <a:lnTo>
                  <a:pt x="1991" y="71"/>
                </a:lnTo>
                <a:lnTo>
                  <a:pt x="2037" y="92"/>
                </a:lnTo>
                <a:lnTo>
                  <a:pt x="2080" y="118"/>
                </a:lnTo>
                <a:lnTo>
                  <a:pt x="2122" y="145"/>
                </a:lnTo>
                <a:lnTo>
                  <a:pt x="2161" y="174"/>
                </a:lnTo>
                <a:lnTo>
                  <a:pt x="2198" y="206"/>
                </a:lnTo>
                <a:lnTo>
                  <a:pt x="2231" y="241"/>
                </a:lnTo>
                <a:lnTo>
                  <a:pt x="2262" y="278"/>
                </a:lnTo>
                <a:lnTo>
                  <a:pt x="2290" y="316"/>
                </a:lnTo>
                <a:lnTo>
                  <a:pt x="2315" y="358"/>
                </a:lnTo>
                <a:lnTo>
                  <a:pt x="2337" y="401"/>
                </a:lnTo>
                <a:lnTo>
                  <a:pt x="2356" y="446"/>
                </a:lnTo>
                <a:lnTo>
                  <a:pt x="2373" y="493"/>
                </a:lnTo>
                <a:lnTo>
                  <a:pt x="2385" y="543"/>
                </a:lnTo>
                <a:lnTo>
                  <a:pt x="2396" y="592"/>
                </a:lnTo>
                <a:lnTo>
                  <a:pt x="2402" y="645"/>
                </a:lnTo>
                <a:lnTo>
                  <a:pt x="2406" y="697"/>
                </a:lnTo>
                <a:lnTo>
                  <a:pt x="2406" y="752"/>
                </a:lnTo>
                <a:lnTo>
                  <a:pt x="2404" y="807"/>
                </a:lnTo>
                <a:lnTo>
                  <a:pt x="2397" y="863"/>
                </a:lnTo>
                <a:lnTo>
                  <a:pt x="2387" y="921"/>
                </a:lnTo>
                <a:lnTo>
                  <a:pt x="2376" y="977"/>
                </a:lnTo>
                <a:lnTo>
                  <a:pt x="2360" y="1035"/>
                </a:lnTo>
                <a:lnTo>
                  <a:pt x="2342" y="1094"/>
                </a:lnTo>
                <a:lnTo>
                  <a:pt x="2320" y="1152"/>
                </a:lnTo>
                <a:lnTo>
                  <a:pt x="2611" y="1152"/>
                </a:lnTo>
                <a:lnTo>
                  <a:pt x="1810" y="1724"/>
                </a:lnTo>
                <a:lnTo>
                  <a:pt x="1461" y="1153"/>
                </a:lnTo>
                <a:lnTo>
                  <a:pt x="1751" y="1153"/>
                </a:lnTo>
              </a:path>
            </a:pathLst>
          </a:custGeom>
          <a:solidFill>
            <a:srgbClr val="0084d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8"/>
          <p:cNvSpPr/>
          <p:nvPr/>
        </p:nvSpPr>
        <p:spPr>
          <a:xfrm rot="7715400">
            <a:off x="7481160" y="5918040"/>
            <a:ext cx="831600" cy="826920"/>
          </a:xfrm>
          <a:custGeom>
            <a:avLst/>
            <a:gdLst/>
            <a:ahLst/>
            <a:rect l="l" t="t" r="r" b="b"/>
            <a:pathLst>
              <a:path w="2612" h="1726">
                <a:moveTo>
                  <a:pt x="1752" y="1153"/>
                </a:moveTo>
                <a:lnTo>
                  <a:pt x="1762" y="1124"/>
                </a:lnTo>
                <a:lnTo>
                  <a:pt x="1772" y="1095"/>
                </a:lnTo>
                <a:lnTo>
                  <a:pt x="1779" y="1066"/>
                </a:lnTo>
                <a:lnTo>
                  <a:pt x="1786" y="1037"/>
                </a:lnTo>
                <a:lnTo>
                  <a:pt x="1791" y="1008"/>
                </a:lnTo>
                <a:lnTo>
                  <a:pt x="1794" y="980"/>
                </a:lnTo>
                <a:lnTo>
                  <a:pt x="1795" y="952"/>
                </a:lnTo>
                <a:lnTo>
                  <a:pt x="1797" y="925"/>
                </a:lnTo>
                <a:lnTo>
                  <a:pt x="1795" y="899"/>
                </a:lnTo>
                <a:lnTo>
                  <a:pt x="1791" y="872"/>
                </a:lnTo>
                <a:lnTo>
                  <a:pt x="1786" y="847"/>
                </a:lnTo>
                <a:lnTo>
                  <a:pt x="1780" y="824"/>
                </a:lnTo>
                <a:lnTo>
                  <a:pt x="1772" y="799"/>
                </a:lnTo>
                <a:lnTo>
                  <a:pt x="1763" y="777"/>
                </a:lnTo>
                <a:lnTo>
                  <a:pt x="1752" y="754"/>
                </a:lnTo>
                <a:lnTo>
                  <a:pt x="1741" y="733"/>
                </a:lnTo>
                <a:lnTo>
                  <a:pt x="1726" y="713"/>
                </a:lnTo>
                <a:lnTo>
                  <a:pt x="1712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9" y="645"/>
                </a:lnTo>
                <a:lnTo>
                  <a:pt x="1637" y="632"/>
                </a:lnTo>
                <a:lnTo>
                  <a:pt x="1615" y="618"/>
                </a:lnTo>
                <a:lnTo>
                  <a:pt x="1593" y="607"/>
                </a:lnTo>
                <a:lnTo>
                  <a:pt x="1569" y="598"/>
                </a:lnTo>
                <a:lnTo>
                  <a:pt x="1545" y="588"/>
                </a:lnTo>
                <a:lnTo>
                  <a:pt x="1519" y="581"/>
                </a:lnTo>
                <a:lnTo>
                  <a:pt x="1493" y="575"/>
                </a:lnTo>
                <a:lnTo>
                  <a:pt x="1466" y="572"/>
                </a:lnTo>
                <a:lnTo>
                  <a:pt x="1437" y="568"/>
                </a:lnTo>
                <a:lnTo>
                  <a:pt x="1409" y="566"/>
                </a:lnTo>
                <a:lnTo>
                  <a:pt x="1378" y="566"/>
                </a:lnTo>
                <a:lnTo>
                  <a:pt x="1349" y="568"/>
                </a:lnTo>
                <a:lnTo>
                  <a:pt x="1317" y="571"/>
                </a:lnTo>
                <a:lnTo>
                  <a:pt x="1287" y="575"/>
                </a:lnTo>
                <a:lnTo>
                  <a:pt x="1256" y="582"/>
                </a:lnTo>
                <a:lnTo>
                  <a:pt x="1225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6"/>
                </a:lnTo>
                <a:lnTo>
                  <a:pt x="974" y="694"/>
                </a:lnTo>
                <a:lnTo>
                  <a:pt x="944" y="713"/>
                </a:lnTo>
                <a:lnTo>
                  <a:pt x="914" y="733"/>
                </a:lnTo>
                <a:lnTo>
                  <a:pt x="886" y="754"/>
                </a:lnTo>
                <a:lnTo>
                  <a:pt x="857" y="776"/>
                </a:lnTo>
                <a:lnTo>
                  <a:pt x="830" y="800"/>
                </a:lnTo>
                <a:lnTo>
                  <a:pt x="804" y="823"/>
                </a:lnTo>
                <a:lnTo>
                  <a:pt x="779" y="848"/>
                </a:lnTo>
                <a:lnTo>
                  <a:pt x="754" y="873"/>
                </a:lnTo>
                <a:lnTo>
                  <a:pt x="728" y="900"/>
                </a:lnTo>
                <a:lnTo>
                  <a:pt x="706" y="926"/>
                </a:lnTo>
                <a:lnTo>
                  <a:pt x="686" y="952"/>
                </a:lnTo>
                <a:lnTo>
                  <a:pt x="665" y="981"/>
                </a:lnTo>
                <a:lnTo>
                  <a:pt x="645" y="1009"/>
                </a:lnTo>
                <a:lnTo>
                  <a:pt x="628" y="1037"/>
                </a:lnTo>
                <a:lnTo>
                  <a:pt x="612" y="1066"/>
                </a:lnTo>
                <a:lnTo>
                  <a:pt x="596" y="1096"/>
                </a:lnTo>
                <a:lnTo>
                  <a:pt x="582" y="1124"/>
                </a:lnTo>
                <a:lnTo>
                  <a:pt x="570" y="1154"/>
                </a:lnTo>
                <a:lnTo>
                  <a:pt x="0" y="1154"/>
                </a:lnTo>
                <a:lnTo>
                  <a:pt x="24" y="1097"/>
                </a:lnTo>
                <a:lnTo>
                  <a:pt x="53" y="1038"/>
                </a:lnTo>
                <a:lnTo>
                  <a:pt x="83" y="979"/>
                </a:lnTo>
                <a:lnTo>
                  <a:pt x="116" y="922"/>
                </a:lnTo>
                <a:lnTo>
                  <a:pt x="152" y="865"/>
                </a:lnTo>
                <a:lnTo>
                  <a:pt x="190" y="809"/>
                </a:lnTo>
                <a:lnTo>
                  <a:pt x="231" y="753"/>
                </a:lnTo>
                <a:lnTo>
                  <a:pt x="275" y="699"/>
                </a:lnTo>
                <a:lnTo>
                  <a:pt x="321" y="646"/>
                </a:lnTo>
                <a:lnTo>
                  <a:pt x="368" y="594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2"/>
                </a:lnTo>
                <a:lnTo>
                  <a:pt x="635" y="360"/>
                </a:lnTo>
                <a:lnTo>
                  <a:pt x="693" y="318"/>
                </a:lnTo>
                <a:lnTo>
                  <a:pt x="751" y="278"/>
                </a:lnTo>
                <a:lnTo>
                  <a:pt x="812" y="241"/>
                </a:lnTo>
                <a:lnTo>
                  <a:pt x="872" y="207"/>
                </a:lnTo>
                <a:lnTo>
                  <a:pt x="934" y="176"/>
                </a:lnTo>
                <a:lnTo>
                  <a:pt x="997" y="146"/>
                </a:lnTo>
                <a:lnTo>
                  <a:pt x="1060" y="119"/>
                </a:lnTo>
                <a:lnTo>
                  <a:pt x="1124" y="94"/>
                </a:lnTo>
                <a:lnTo>
                  <a:pt x="1186" y="73"/>
                </a:lnTo>
                <a:lnTo>
                  <a:pt x="1250" y="53"/>
                </a:lnTo>
                <a:lnTo>
                  <a:pt x="1312" y="38"/>
                </a:lnTo>
                <a:lnTo>
                  <a:pt x="1374" y="24"/>
                </a:lnTo>
                <a:lnTo>
                  <a:pt x="1437" y="13"/>
                </a:lnTo>
                <a:lnTo>
                  <a:pt x="1498" y="7"/>
                </a:lnTo>
                <a:lnTo>
                  <a:pt x="1558" y="1"/>
                </a:lnTo>
                <a:lnTo>
                  <a:pt x="1617" y="0"/>
                </a:lnTo>
                <a:lnTo>
                  <a:pt x="1677" y="1"/>
                </a:lnTo>
                <a:lnTo>
                  <a:pt x="1732" y="7"/>
                </a:lnTo>
                <a:lnTo>
                  <a:pt x="1789" y="13"/>
                </a:lnTo>
                <a:lnTo>
                  <a:pt x="1842" y="24"/>
                </a:lnTo>
                <a:lnTo>
                  <a:pt x="1894" y="38"/>
                </a:lnTo>
                <a:lnTo>
                  <a:pt x="1944" y="53"/>
                </a:lnTo>
                <a:lnTo>
                  <a:pt x="1992" y="72"/>
                </a:lnTo>
                <a:lnTo>
                  <a:pt x="2038" y="94"/>
                </a:lnTo>
                <a:lnTo>
                  <a:pt x="2082" y="118"/>
                </a:lnTo>
                <a:lnTo>
                  <a:pt x="2123" y="145"/>
                </a:lnTo>
                <a:lnTo>
                  <a:pt x="2162" y="175"/>
                </a:lnTo>
                <a:lnTo>
                  <a:pt x="2199" y="208"/>
                </a:lnTo>
                <a:lnTo>
                  <a:pt x="2232" y="241"/>
                </a:lnTo>
                <a:lnTo>
                  <a:pt x="2264" y="278"/>
                </a:lnTo>
                <a:lnTo>
                  <a:pt x="2291" y="318"/>
                </a:lnTo>
                <a:lnTo>
                  <a:pt x="2317" y="359"/>
                </a:lnTo>
                <a:lnTo>
                  <a:pt x="2338" y="402"/>
                </a:lnTo>
                <a:lnTo>
                  <a:pt x="2357" y="448"/>
                </a:lnTo>
                <a:lnTo>
                  <a:pt x="2373" y="496"/>
                </a:lnTo>
                <a:lnTo>
                  <a:pt x="2387" y="544"/>
                </a:lnTo>
                <a:lnTo>
                  <a:pt x="2396" y="594"/>
                </a:lnTo>
                <a:lnTo>
                  <a:pt x="2403" y="646"/>
                </a:lnTo>
                <a:lnTo>
                  <a:pt x="2407" y="699"/>
                </a:lnTo>
                <a:lnTo>
                  <a:pt x="2407" y="753"/>
                </a:lnTo>
                <a:lnTo>
                  <a:pt x="2404" y="809"/>
                </a:lnTo>
                <a:lnTo>
                  <a:pt x="2398" y="865"/>
                </a:lnTo>
                <a:lnTo>
                  <a:pt x="2389" y="922"/>
                </a:lnTo>
                <a:lnTo>
                  <a:pt x="2377" y="979"/>
                </a:lnTo>
                <a:lnTo>
                  <a:pt x="2360" y="1037"/>
                </a:lnTo>
                <a:lnTo>
                  <a:pt x="2342" y="1096"/>
                </a:lnTo>
                <a:lnTo>
                  <a:pt x="2321" y="1154"/>
                </a:lnTo>
                <a:lnTo>
                  <a:pt x="2611" y="1154"/>
                </a:lnTo>
                <a:lnTo>
                  <a:pt x="1810" y="1725"/>
                </a:lnTo>
                <a:lnTo>
                  <a:pt x="1461" y="1155"/>
                </a:lnTo>
                <a:lnTo>
                  <a:pt x="1752" y="1153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9"/>
          <p:cNvSpPr/>
          <p:nvPr/>
        </p:nvSpPr>
        <p:spPr>
          <a:xfrm rot="1800000">
            <a:off x="7715880" y="5408280"/>
            <a:ext cx="831600" cy="826920"/>
          </a:xfrm>
          <a:custGeom>
            <a:avLst/>
            <a:gdLst/>
            <a:ahLst/>
            <a:rect l="l" t="t" r="r" b="b"/>
            <a:pathLst>
              <a:path w="2613" h="1725">
                <a:moveTo>
                  <a:pt x="1752" y="1152"/>
                </a:moveTo>
                <a:lnTo>
                  <a:pt x="1762" y="1124"/>
                </a:lnTo>
                <a:lnTo>
                  <a:pt x="1772" y="1094"/>
                </a:lnTo>
                <a:lnTo>
                  <a:pt x="1779" y="1065"/>
                </a:lnTo>
                <a:lnTo>
                  <a:pt x="1786" y="1036"/>
                </a:lnTo>
                <a:lnTo>
                  <a:pt x="1791" y="1007"/>
                </a:lnTo>
                <a:lnTo>
                  <a:pt x="1794" y="980"/>
                </a:lnTo>
                <a:lnTo>
                  <a:pt x="1796" y="952"/>
                </a:lnTo>
                <a:lnTo>
                  <a:pt x="1797" y="924"/>
                </a:lnTo>
                <a:lnTo>
                  <a:pt x="1794" y="898"/>
                </a:lnTo>
                <a:lnTo>
                  <a:pt x="1791" y="872"/>
                </a:lnTo>
                <a:lnTo>
                  <a:pt x="1786" y="847"/>
                </a:lnTo>
                <a:lnTo>
                  <a:pt x="1779" y="823"/>
                </a:lnTo>
                <a:lnTo>
                  <a:pt x="1772" y="798"/>
                </a:lnTo>
                <a:lnTo>
                  <a:pt x="1763" y="775"/>
                </a:lnTo>
                <a:lnTo>
                  <a:pt x="1752" y="753"/>
                </a:lnTo>
                <a:lnTo>
                  <a:pt x="1740" y="733"/>
                </a:lnTo>
                <a:lnTo>
                  <a:pt x="1726" y="713"/>
                </a:lnTo>
                <a:lnTo>
                  <a:pt x="1711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8" y="645"/>
                </a:lnTo>
                <a:lnTo>
                  <a:pt x="1637" y="631"/>
                </a:lnTo>
                <a:lnTo>
                  <a:pt x="1615" y="618"/>
                </a:lnTo>
                <a:lnTo>
                  <a:pt x="1593" y="606"/>
                </a:lnTo>
                <a:lnTo>
                  <a:pt x="1569" y="597"/>
                </a:lnTo>
                <a:lnTo>
                  <a:pt x="1544" y="588"/>
                </a:lnTo>
                <a:lnTo>
                  <a:pt x="1519" y="581"/>
                </a:lnTo>
                <a:lnTo>
                  <a:pt x="1492" y="575"/>
                </a:lnTo>
                <a:lnTo>
                  <a:pt x="1465" y="571"/>
                </a:lnTo>
                <a:lnTo>
                  <a:pt x="1436" y="568"/>
                </a:lnTo>
                <a:lnTo>
                  <a:pt x="1408" y="566"/>
                </a:lnTo>
                <a:lnTo>
                  <a:pt x="1378" y="566"/>
                </a:lnTo>
                <a:lnTo>
                  <a:pt x="1349" y="569"/>
                </a:lnTo>
                <a:lnTo>
                  <a:pt x="1317" y="571"/>
                </a:lnTo>
                <a:lnTo>
                  <a:pt x="1287" y="575"/>
                </a:lnTo>
                <a:lnTo>
                  <a:pt x="1255" y="581"/>
                </a:lnTo>
                <a:lnTo>
                  <a:pt x="1224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7"/>
                </a:lnTo>
                <a:lnTo>
                  <a:pt x="974" y="694"/>
                </a:lnTo>
                <a:lnTo>
                  <a:pt x="944" y="713"/>
                </a:lnTo>
                <a:lnTo>
                  <a:pt x="914" y="734"/>
                </a:lnTo>
                <a:lnTo>
                  <a:pt x="886" y="755"/>
                </a:lnTo>
                <a:lnTo>
                  <a:pt x="857" y="777"/>
                </a:lnTo>
                <a:lnTo>
                  <a:pt x="830" y="800"/>
                </a:lnTo>
                <a:lnTo>
                  <a:pt x="803" y="824"/>
                </a:lnTo>
                <a:lnTo>
                  <a:pt x="778" y="848"/>
                </a:lnTo>
                <a:lnTo>
                  <a:pt x="753" y="873"/>
                </a:lnTo>
                <a:lnTo>
                  <a:pt x="729" y="899"/>
                </a:lnTo>
                <a:lnTo>
                  <a:pt x="706" y="926"/>
                </a:lnTo>
                <a:lnTo>
                  <a:pt x="686" y="953"/>
                </a:lnTo>
                <a:lnTo>
                  <a:pt x="664" y="981"/>
                </a:lnTo>
                <a:lnTo>
                  <a:pt x="645" y="1009"/>
                </a:lnTo>
                <a:lnTo>
                  <a:pt x="628" y="1038"/>
                </a:lnTo>
                <a:lnTo>
                  <a:pt x="611" y="1067"/>
                </a:lnTo>
                <a:lnTo>
                  <a:pt x="595" y="1096"/>
                </a:lnTo>
                <a:lnTo>
                  <a:pt x="583" y="1125"/>
                </a:lnTo>
                <a:lnTo>
                  <a:pt x="570" y="1154"/>
                </a:lnTo>
                <a:lnTo>
                  <a:pt x="0" y="1156"/>
                </a:lnTo>
                <a:lnTo>
                  <a:pt x="24" y="1097"/>
                </a:lnTo>
                <a:lnTo>
                  <a:pt x="53" y="1039"/>
                </a:lnTo>
                <a:lnTo>
                  <a:pt x="83" y="981"/>
                </a:lnTo>
                <a:lnTo>
                  <a:pt x="116" y="923"/>
                </a:lnTo>
                <a:lnTo>
                  <a:pt x="152" y="866"/>
                </a:lnTo>
                <a:lnTo>
                  <a:pt x="190" y="810"/>
                </a:lnTo>
                <a:lnTo>
                  <a:pt x="231" y="754"/>
                </a:lnTo>
                <a:lnTo>
                  <a:pt x="275" y="701"/>
                </a:lnTo>
                <a:lnTo>
                  <a:pt x="321" y="648"/>
                </a:lnTo>
                <a:lnTo>
                  <a:pt x="368" y="596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3"/>
                </a:lnTo>
                <a:lnTo>
                  <a:pt x="634" y="360"/>
                </a:lnTo>
                <a:lnTo>
                  <a:pt x="692" y="319"/>
                </a:lnTo>
                <a:lnTo>
                  <a:pt x="751" y="279"/>
                </a:lnTo>
                <a:lnTo>
                  <a:pt x="811" y="242"/>
                </a:lnTo>
                <a:lnTo>
                  <a:pt x="872" y="208"/>
                </a:lnTo>
                <a:lnTo>
                  <a:pt x="933" y="176"/>
                </a:lnTo>
                <a:lnTo>
                  <a:pt x="996" y="146"/>
                </a:lnTo>
                <a:lnTo>
                  <a:pt x="1059" y="118"/>
                </a:lnTo>
                <a:lnTo>
                  <a:pt x="1123" y="94"/>
                </a:lnTo>
                <a:lnTo>
                  <a:pt x="1186" y="72"/>
                </a:lnTo>
                <a:lnTo>
                  <a:pt x="1249" y="54"/>
                </a:lnTo>
                <a:lnTo>
                  <a:pt x="1311" y="37"/>
                </a:lnTo>
                <a:lnTo>
                  <a:pt x="1373" y="25"/>
                </a:lnTo>
                <a:lnTo>
                  <a:pt x="1435" y="13"/>
                </a:lnTo>
                <a:lnTo>
                  <a:pt x="1498" y="5"/>
                </a:lnTo>
                <a:lnTo>
                  <a:pt x="1558" y="1"/>
                </a:lnTo>
                <a:lnTo>
                  <a:pt x="1617" y="0"/>
                </a:lnTo>
                <a:lnTo>
                  <a:pt x="1676" y="1"/>
                </a:lnTo>
                <a:lnTo>
                  <a:pt x="1732" y="5"/>
                </a:lnTo>
                <a:lnTo>
                  <a:pt x="1788" y="13"/>
                </a:lnTo>
                <a:lnTo>
                  <a:pt x="1842" y="23"/>
                </a:lnTo>
                <a:lnTo>
                  <a:pt x="1894" y="36"/>
                </a:lnTo>
                <a:lnTo>
                  <a:pt x="1943" y="52"/>
                </a:lnTo>
                <a:lnTo>
                  <a:pt x="1991" y="72"/>
                </a:lnTo>
                <a:lnTo>
                  <a:pt x="2036" y="93"/>
                </a:lnTo>
                <a:lnTo>
                  <a:pt x="2082" y="117"/>
                </a:lnTo>
                <a:lnTo>
                  <a:pt x="2122" y="145"/>
                </a:lnTo>
                <a:lnTo>
                  <a:pt x="2162" y="174"/>
                </a:lnTo>
                <a:lnTo>
                  <a:pt x="2198" y="206"/>
                </a:lnTo>
                <a:lnTo>
                  <a:pt x="2231" y="240"/>
                </a:lnTo>
                <a:lnTo>
                  <a:pt x="2263" y="278"/>
                </a:lnTo>
                <a:lnTo>
                  <a:pt x="2290" y="318"/>
                </a:lnTo>
                <a:lnTo>
                  <a:pt x="2316" y="358"/>
                </a:lnTo>
                <a:lnTo>
                  <a:pt x="2338" y="401"/>
                </a:lnTo>
                <a:lnTo>
                  <a:pt x="2357" y="447"/>
                </a:lnTo>
                <a:lnTo>
                  <a:pt x="2373" y="494"/>
                </a:lnTo>
                <a:lnTo>
                  <a:pt x="2386" y="543"/>
                </a:lnTo>
                <a:lnTo>
                  <a:pt x="2396" y="593"/>
                </a:lnTo>
                <a:lnTo>
                  <a:pt x="2402" y="645"/>
                </a:lnTo>
                <a:lnTo>
                  <a:pt x="2407" y="698"/>
                </a:lnTo>
                <a:lnTo>
                  <a:pt x="2407" y="752"/>
                </a:lnTo>
                <a:lnTo>
                  <a:pt x="2404" y="808"/>
                </a:lnTo>
                <a:lnTo>
                  <a:pt x="2398" y="864"/>
                </a:lnTo>
                <a:lnTo>
                  <a:pt x="2388" y="921"/>
                </a:lnTo>
                <a:lnTo>
                  <a:pt x="2377" y="978"/>
                </a:lnTo>
                <a:lnTo>
                  <a:pt x="2361" y="1036"/>
                </a:lnTo>
                <a:lnTo>
                  <a:pt x="2342" y="1095"/>
                </a:lnTo>
                <a:lnTo>
                  <a:pt x="2321" y="1153"/>
                </a:lnTo>
                <a:lnTo>
                  <a:pt x="2612" y="1153"/>
                </a:lnTo>
                <a:lnTo>
                  <a:pt x="1811" y="1724"/>
                </a:lnTo>
                <a:lnTo>
                  <a:pt x="1462" y="1154"/>
                </a:lnTo>
                <a:lnTo>
                  <a:pt x="1752" y="1152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30"/>
          <p:cNvSpPr/>
          <p:nvPr/>
        </p:nvSpPr>
        <p:spPr>
          <a:xfrm>
            <a:off x="7227720" y="585972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87" name="CustomShape 31"/>
          <p:cNvSpPr/>
          <p:nvPr/>
        </p:nvSpPr>
        <p:spPr>
          <a:xfrm rot="17220000">
            <a:off x="7012800" y="5508720"/>
            <a:ext cx="831600" cy="826560"/>
          </a:xfrm>
          <a:custGeom>
            <a:avLst/>
            <a:gdLst/>
            <a:ahLst/>
            <a:rect l="l" t="t" r="r" b="b"/>
            <a:pathLst>
              <a:path w="2612" h="1725">
                <a:moveTo>
                  <a:pt x="1751" y="1153"/>
                </a:moveTo>
                <a:lnTo>
                  <a:pt x="1761" y="1123"/>
                </a:lnTo>
                <a:lnTo>
                  <a:pt x="1771" y="1094"/>
                </a:lnTo>
                <a:lnTo>
                  <a:pt x="1779" y="1064"/>
                </a:lnTo>
                <a:lnTo>
                  <a:pt x="1785" y="1034"/>
                </a:lnTo>
                <a:lnTo>
                  <a:pt x="1790" y="1006"/>
                </a:lnTo>
                <a:lnTo>
                  <a:pt x="1793" y="977"/>
                </a:lnTo>
                <a:lnTo>
                  <a:pt x="1794" y="949"/>
                </a:lnTo>
                <a:lnTo>
                  <a:pt x="1794" y="921"/>
                </a:lnTo>
                <a:lnTo>
                  <a:pt x="1793" y="893"/>
                </a:lnTo>
                <a:lnTo>
                  <a:pt x="1789" y="867"/>
                </a:lnTo>
                <a:lnTo>
                  <a:pt x="1785" y="842"/>
                </a:lnTo>
                <a:lnTo>
                  <a:pt x="1777" y="818"/>
                </a:lnTo>
                <a:lnTo>
                  <a:pt x="1768" y="794"/>
                </a:lnTo>
                <a:lnTo>
                  <a:pt x="1758" y="771"/>
                </a:lnTo>
                <a:lnTo>
                  <a:pt x="1748" y="749"/>
                </a:lnTo>
                <a:lnTo>
                  <a:pt x="1735" y="728"/>
                </a:lnTo>
                <a:lnTo>
                  <a:pt x="1721" y="708"/>
                </a:lnTo>
                <a:lnTo>
                  <a:pt x="1706" y="689"/>
                </a:lnTo>
                <a:lnTo>
                  <a:pt x="1688" y="671"/>
                </a:lnTo>
                <a:lnTo>
                  <a:pt x="1670" y="655"/>
                </a:lnTo>
                <a:lnTo>
                  <a:pt x="1649" y="640"/>
                </a:lnTo>
                <a:lnTo>
                  <a:pt x="1628" y="626"/>
                </a:lnTo>
                <a:lnTo>
                  <a:pt x="1606" y="613"/>
                </a:lnTo>
                <a:lnTo>
                  <a:pt x="1583" y="603"/>
                </a:lnTo>
                <a:lnTo>
                  <a:pt x="1559" y="593"/>
                </a:lnTo>
                <a:lnTo>
                  <a:pt x="1532" y="585"/>
                </a:lnTo>
                <a:lnTo>
                  <a:pt x="1506" y="578"/>
                </a:lnTo>
                <a:lnTo>
                  <a:pt x="1478" y="573"/>
                </a:lnTo>
                <a:lnTo>
                  <a:pt x="1451" y="569"/>
                </a:lnTo>
                <a:lnTo>
                  <a:pt x="1422" y="567"/>
                </a:lnTo>
                <a:lnTo>
                  <a:pt x="1392" y="566"/>
                </a:lnTo>
                <a:lnTo>
                  <a:pt x="1361" y="567"/>
                </a:lnTo>
                <a:lnTo>
                  <a:pt x="1330" y="569"/>
                </a:lnTo>
                <a:lnTo>
                  <a:pt x="1300" y="573"/>
                </a:lnTo>
                <a:lnTo>
                  <a:pt x="1268" y="578"/>
                </a:lnTo>
                <a:lnTo>
                  <a:pt x="1236" y="586"/>
                </a:lnTo>
                <a:lnTo>
                  <a:pt x="1205" y="593"/>
                </a:lnTo>
                <a:lnTo>
                  <a:pt x="1172" y="604"/>
                </a:lnTo>
                <a:lnTo>
                  <a:pt x="1140" y="614"/>
                </a:lnTo>
                <a:lnTo>
                  <a:pt x="1108" y="626"/>
                </a:lnTo>
                <a:lnTo>
                  <a:pt x="1076" y="640"/>
                </a:lnTo>
                <a:lnTo>
                  <a:pt x="1044" y="655"/>
                </a:lnTo>
                <a:lnTo>
                  <a:pt x="1012" y="671"/>
                </a:lnTo>
                <a:lnTo>
                  <a:pt x="981" y="689"/>
                </a:lnTo>
                <a:lnTo>
                  <a:pt x="951" y="709"/>
                </a:lnTo>
                <a:lnTo>
                  <a:pt x="920" y="729"/>
                </a:lnTo>
                <a:lnTo>
                  <a:pt x="892" y="749"/>
                </a:lnTo>
                <a:lnTo>
                  <a:pt x="863" y="772"/>
                </a:lnTo>
                <a:lnTo>
                  <a:pt x="835" y="794"/>
                </a:lnTo>
                <a:lnTo>
                  <a:pt x="807" y="819"/>
                </a:lnTo>
                <a:lnTo>
                  <a:pt x="781" y="843"/>
                </a:lnTo>
                <a:lnTo>
                  <a:pt x="755" y="869"/>
                </a:lnTo>
                <a:lnTo>
                  <a:pt x="731" y="894"/>
                </a:lnTo>
                <a:lnTo>
                  <a:pt x="708" y="922"/>
                </a:lnTo>
                <a:lnTo>
                  <a:pt x="687" y="950"/>
                </a:lnTo>
                <a:lnTo>
                  <a:pt x="665" y="978"/>
                </a:lnTo>
                <a:lnTo>
                  <a:pt x="646" y="1007"/>
                </a:lnTo>
                <a:lnTo>
                  <a:pt x="627" y="1036"/>
                </a:lnTo>
                <a:lnTo>
                  <a:pt x="611" y="1064"/>
                </a:lnTo>
                <a:lnTo>
                  <a:pt x="596" y="1095"/>
                </a:lnTo>
                <a:lnTo>
                  <a:pt x="582" y="1124"/>
                </a:lnTo>
                <a:lnTo>
                  <a:pt x="568" y="1154"/>
                </a:lnTo>
                <a:lnTo>
                  <a:pt x="0" y="1154"/>
                </a:lnTo>
                <a:lnTo>
                  <a:pt x="24" y="1096"/>
                </a:lnTo>
                <a:lnTo>
                  <a:pt x="52" y="1037"/>
                </a:lnTo>
                <a:lnTo>
                  <a:pt x="82" y="979"/>
                </a:lnTo>
                <a:lnTo>
                  <a:pt x="116" y="923"/>
                </a:lnTo>
                <a:lnTo>
                  <a:pt x="151" y="866"/>
                </a:lnTo>
                <a:lnTo>
                  <a:pt x="189" y="809"/>
                </a:lnTo>
                <a:lnTo>
                  <a:pt x="230" y="754"/>
                </a:lnTo>
                <a:lnTo>
                  <a:pt x="274" y="699"/>
                </a:lnTo>
                <a:lnTo>
                  <a:pt x="319" y="646"/>
                </a:lnTo>
                <a:lnTo>
                  <a:pt x="368" y="594"/>
                </a:lnTo>
                <a:lnTo>
                  <a:pt x="418" y="544"/>
                </a:lnTo>
                <a:lnTo>
                  <a:pt x="468" y="494"/>
                </a:lnTo>
                <a:lnTo>
                  <a:pt x="522" y="447"/>
                </a:lnTo>
                <a:lnTo>
                  <a:pt x="577" y="403"/>
                </a:lnTo>
                <a:lnTo>
                  <a:pt x="633" y="359"/>
                </a:lnTo>
                <a:lnTo>
                  <a:pt x="692" y="318"/>
                </a:lnTo>
                <a:lnTo>
                  <a:pt x="750" y="278"/>
                </a:lnTo>
                <a:lnTo>
                  <a:pt x="811" y="241"/>
                </a:lnTo>
                <a:lnTo>
                  <a:pt x="871" y="207"/>
                </a:lnTo>
                <a:lnTo>
                  <a:pt x="933" y="175"/>
                </a:lnTo>
                <a:lnTo>
                  <a:pt x="996" y="145"/>
                </a:lnTo>
                <a:lnTo>
                  <a:pt x="1059" y="118"/>
                </a:lnTo>
                <a:lnTo>
                  <a:pt x="1122" y="93"/>
                </a:lnTo>
                <a:lnTo>
                  <a:pt x="1184" y="72"/>
                </a:lnTo>
                <a:lnTo>
                  <a:pt x="1248" y="54"/>
                </a:lnTo>
                <a:lnTo>
                  <a:pt x="1310" y="37"/>
                </a:lnTo>
                <a:lnTo>
                  <a:pt x="1373" y="24"/>
                </a:lnTo>
                <a:lnTo>
                  <a:pt x="1435" y="13"/>
                </a:lnTo>
                <a:lnTo>
                  <a:pt x="1497" y="6"/>
                </a:lnTo>
                <a:lnTo>
                  <a:pt x="1557" y="0"/>
                </a:lnTo>
                <a:lnTo>
                  <a:pt x="1617" y="0"/>
                </a:lnTo>
                <a:lnTo>
                  <a:pt x="1674" y="1"/>
                </a:lnTo>
                <a:lnTo>
                  <a:pt x="1731" y="6"/>
                </a:lnTo>
                <a:lnTo>
                  <a:pt x="1787" y="12"/>
                </a:lnTo>
                <a:lnTo>
                  <a:pt x="1840" y="24"/>
                </a:lnTo>
                <a:lnTo>
                  <a:pt x="1892" y="37"/>
                </a:lnTo>
                <a:lnTo>
                  <a:pt x="1942" y="52"/>
                </a:lnTo>
                <a:lnTo>
                  <a:pt x="1991" y="71"/>
                </a:lnTo>
                <a:lnTo>
                  <a:pt x="2037" y="92"/>
                </a:lnTo>
                <a:lnTo>
                  <a:pt x="2080" y="118"/>
                </a:lnTo>
                <a:lnTo>
                  <a:pt x="2122" y="145"/>
                </a:lnTo>
                <a:lnTo>
                  <a:pt x="2161" y="174"/>
                </a:lnTo>
                <a:lnTo>
                  <a:pt x="2198" y="206"/>
                </a:lnTo>
                <a:lnTo>
                  <a:pt x="2231" y="241"/>
                </a:lnTo>
                <a:lnTo>
                  <a:pt x="2262" y="278"/>
                </a:lnTo>
                <a:lnTo>
                  <a:pt x="2290" y="316"/>
                </a:lnTo>
                <a:lnTo>
                  <a:pt x="2315" y="358"/>
                </a:lnTo>
                <a:lnTo>
                  <a:pt x="2337" y="401"/>
                </a:lnTo>
                <a:lnTo>
                  <a:pt x="2356" y="446"/>
                </a:lnTo>
                <a:lnTo>
                  <a:pt x="2373" y="493"/>
                </a:lnTo>
                <a:lnTo>
                  <a:pt x="2385" y="543"/>
                </a:lnTo>
                <a:lnTo>
                  <a:pt x="2396" y="592"/>
                </a:lnTo>
                <a:lnTo>
                  <a:pt x="2402" y="645"/>
                </a:lnTo>
                <a:lnTo>
                  <a:pt x="2406" y="697"/>
                </a:lnTo>
                <a:lnTo>
                  <a:pt x="2406" y="752"/>
                </a:lnTo>
                <a:lnTo>
                  <a:pt x="2404" y="807"/>
                </a:lnTo>
                <a:lnTo>
                  <a:pt x="2397" y="863"/>
                </a:lnTo>
                <a:lnTo>
                  <a:pt x="2387" y="921"/>
                </a:lnTo>
                <a:lnTo>
                  <a:pt x="2376" y="977"/>
                </a:lnTo>
                <a:lnTo>
                  <a:pt x="2360" y="1035"/>
                </a:lnTo>
                <a:lnTo>
                  <a:pt x="2342" y="1094"/>
                </a:lnTo>
                <a:lnTo>
                  <a:pt x="2320" y="1152"/>
                </a:lnTo>
                <a:lnTo>
                  <a:pt x="2611" y="1152"/>
                </a:lnTo>
                <a:lnTo>
                  <a:pt x="1810" y="1724"/>
                </a:lnTo>
                <a:lnTo>
                  <a:pt x="1461" y="1153"/>
                </a:lnTo>
                <a:lnTo>
                  <a:pt x="1751" y="1153"/>
                </a:lnTo>
              </a:path>
            </a:pathLst>
          </a:custGeom>
          <a:solidFill>
            <a:srgbClr val="0084d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2"/>
          <p:cNvSpPr/>
          <p:nvPr/>
        </p:nvSpPr>
        <p:spPr>
          <a:xfrm rot="7715400">
            <a:off x="4385160" y="6494040"/>
            <a:ext cx="831600" cy="826920"/>
          </a:xfrm>
          <a:custGeom>
            <a:avLst/>
            <a:gdLst/>
            <a:ahLst/>
            <a:rect l="l" t="t" r="r" b="b"/>
            <a:pathLst>
              <a:path w="2612" h="1726">
                <a:moveTo>
                  <a:pt x="1752" y="1153"/>
                </a:moveTo>
                <a:lnTo>
                  <a:pt x="1762" y="1124"/>
                </a:lnTo>
                <a:lnTo>
                  <a:pt x="1772" y="1095"/>
                </a:lnTo>
                <a:lnTo>
                  <a:pt x="1779" y="1066"/>
                </a:lnTo>
                <a:lnTo>
                  <a:pt x="1786" y="1037"/>
                </a:lnTo>
                <a:lnTo>
                  <a:pt x="1791" y="1008"/>
                </a:lnTo>
                <a:lnTo>
                  <a:pt x="1794" y="980"/>
                </a:lnTo>
                <a:lnTo>
                  <a:pt x="1795" y="952"/>
                </a:lnTo>
                <a:lnTo>
                  <a:pt x="1797" y="925"/>
                </a:lnTo>
                <a:lnTo>
                  <a:pt x="1795" y="899"/>
                </a:lnTo>
                <a:lnTo>
                  <a:pt x="1791" y="872"/>
                </a:lnTo>
                <a:lnTo>
                  <a:pt x="1786" y="847"/>
                </a:lnTo>
                <a:lnTo>
                  <a:pt x="1780" y="824"/>
                </a:lnTo>
                <a:lnTo>
                  <a:pt x="1772" y="799"/>
                </a:lnTo>
                <a:lnTo>
                  <a:pt x="1763" y="777"/>
                </a:lnTo>
                <a:lnTo>
                  <a:pt x="1752" y="754"/>
                </a:lnTo>
                <a:lnTo>
                  <a:pt x="1741" y="733"/>
                </a:lnTo>
                <a:lnTo>
                  <a:pt x="1726" y="713"/>
                </a:lnTo>
                <a:lnTo>
                  <a:pt x="1712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9" y="645"/>
                </a:lnTo>
                <a:lnTo>
                  <a:pt x="1637" y="632"/>
                </a:lnTo>
                <a:lnTo>
                  <a:pt x="1615" y="618"/>
                </a:lnTo>
                <a:lnTo>
                  <a:pt x="1593" y="607"/>
                </a:lnTo>
                <a:lnTo>
                  <a:pt x="1569" y="598"/>
                </a:lnTo>
                <a:lnTo>
                  <a:pt x="1545" y="588"/>
                </a:lnTo>
                <a:lnTo>
                  <a:pt x="1519" y="581"/>
                </a:lnTo>
                <a:lnTo>
                  <a:pt x="1493" y="575"/>
                </a:lnTo>
                <a:lnTo>
                  <a:pt x="1466" y="572"/>
                </a:lnTo>
                <a:lnTo>
                  <a:pt x="1437" y="568"/>
                </a:lnTo>
                <a:lnTo>
                  <a:pt x="1409" y="566"/>
                </a:lnTo>
                <a:lnTo>
                  <a:pt x="1378" y="566"/>
                </a:lnTo>
                <a:lnTo>
                  <a:pt x="1349" y="568"/>
                </a:lnTo>
                <a:lnTo>
                  <a:pt x="1317" y="571"/>
                </a:lnTo>
                <a:lnTo>
                  <a:pt x="1287" y="575"/>
                </a:lnTo>
                <a:lnTo>
                  <a:pt x="1256" y="582"/>
                </a:lnTo>
                <a:lnTo>
                  <a:pt x="1225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6"/>
                </a:lnTo>
                <a:lnTo>
                  <a:pt x="974" y="694"/>
                </a:lnTo>
                <a:lnTo>
                  <a:pt x="944" y="713"/>
                </a:lnTo>
                <a:lnTo>
                  <a:pt x="914" y="733"/>
                </a:lnTo>
                <a:lnTo>
                  <a:pt x="886" y="754"/>
                </a:lnTo>
                <a:lnTo>
                  <a:pt x="857" y="776"/>
                </a:lnTo>
                <a:lnTo>
                  <a:pt x="830" y="800"/>
                </a:lnTo>
                <a:lnTo>
                  <a:pt x="804" y="823"/>
                </a:lnTo>
                <a:lnTo>
                  <a:pt x="779" y="848"/>
                </a:lnTo>
                <a:lnTo>
                  <a:pt x="754" y="873"/>
                </a:lnTo>
                <a:lnTo>
                  <a:pt x="728" y="900"/>
                </a:lnTo>
                <a:lnTo>
                  <a:pt x="706" y="926"/>
                </a:lnTo>
                <a:lnTo>
                  <a:pt x="686" y="952"/>
                </a:lnTo>
                <a:lnTo>
                  <a:pt x="665" y="981"/>
                </a:lnTo>
                <a:lnTo>
                  <a:pt x="645" y="1009"/>
                </a:lnTo>
                <a:lnTo>
                  <a:pt x="628" y="1037"/>
                </a:lnTo>
                <a:lnTo>
                  <a:pt x="612" y="1066"/>
                </a:lnTo>
                <a:lnTo>
                  <a:pt x="596" y="1096"/>
                </a:lnTo>
                <a:lnTo>
                  <a:pt x="582" y="1124"/>
                </a:lnTo>
                <a:lnTo>
                  <a:pt x="570" y="1154"/>
                </a:lnTo>
                <a:lnTo>
                  <a:pt x="0" y="1154"/>
                </a:lnTo>
                <a:lnTo>
                  <a:pt x="24" y="1097"/>
                </a:lnTo>
                <a:lnTo>
                  <a:pt x="53" y="1038"/>
                </a:lnTo>
                <a:lnTo>
                  <a:pt x="83" y="979"/>
                </a:lnTo>
                <a:lnTo>
                  <a:pt x="116" y="922"/>
                </a:lnTo>
                <a:lnTo>
                  <a:pt x="152" y="865"/>
                </a:lnTo>
                <a:lnTo>
                  <a:pt x="190" y="809"/>
                </a:lnTo>
                <a:lnTo>
                  <a:pt x="231" y="753"/>
                </a:lnTo>
                <a:lnTo>
                  <a:pt x="275" y="699"/>
                </a:lnTo>
                <a:lnTo>
                  <a:pt x="321" y="646"/>
                </a:lnTo>
                <a:lnTo>
                  <a:pt x="368" y="594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2"/>
                </a:lnTo>
                <a:lnTo>
                  <a:pt x="635" y="360"/>
                </a:lnTo>
                <a:lnTo>
                  <a:pt x="693" y="318"/>
                </a:lnTo>
                <a:lnTo>
                  <a:pt x="751" y="278"/>
                </a:lnTo>
                <a:lnTo>
                  <a:pt x="812" y="241"/>
                </a:lnTo>
                <a:lnTo>
                  <a:pt x="872" y="207"/>
                </a:lnTo>
                <a:lnTo>
                  <a:pt x="934" y="176"/>
                </a:lnTo>
                <a:lnTo>
                  <a:pt x="997" y="146"/>
                </a:lnTo>
                <a:lnTo>
                  <a:pt x="1060" y="119"/>
                </a:lnTo>
                <a:lnTo>
                  <a:pt x="1124" y="94"/>
                </a:lnTo>
                <a:lnTo>
                  <a:pt x="1186" y="73"/>
                </a:lnTo>
                <a:lnTo>
                  <a:pt x="1250" y="53"/>
                </a:lnTo>
                <a:lnTo>
                  <a:pt x="1312" y="38"/>
                </a:lnTo>
                <a:lnTo>
                  <a:pt x="1374" y="24"/>
                </a:lnTo>
                <a:lnTo>
                  <a:pt x="1437" y="13"/>
                </a:lnTo>
                <a:lnTo>
                  <a:pt x="1498" y="7"/>
                </a:lnTo>
                <a:lnTo>
                  <a:pt x="1558" y="1"/>
                </a:lnTo>
                <a:lnTo>
                  <a:pt x="1617" y="0"/>
                </a:lnTo>
                <a:lnTo>
                  <a:pt x="1677" y="1"/>
                </a:lnTo>
                <a:lnTo>
                  <a:pt x="1732" y="7"/>
                </a:lnTo>
                <a:lnTo>
                  <a:pt x="1789" y="13"/>
                </a:lnTo>
                <a:lnTo>
                  <a:pt x="1842" y="24"/>
                </a:lnTo>
                <a:lnTo>
                  <a:pt x="1894" y="38"/>
                </a:lnTo>
                <a:lnTo>
                  <a:pt x="1944" y="53"/>
                </a:lnTo>
                <a:lnTo>
                  <a:pt x="1992" y="72"/>
                </a:lnTo>
                <a:lnTo>
                  <a:pt x="2038" y="94"/>
                </a:lnTo>
                <a:lnTo>
                  <a:pt x="2082" y="118"/>
                </a:lnTo>
                <a:lnTo>
                  <a:pt x="2123" y="145"/>
                </a:lnTo>
                <a:lnTo>
                  <a:pt x="2162" y="175"/>
                </a:lnTo>
                <a:lnTo>
                  <a:pt x="2199" y="208"/>
                </a:lnTo>
                <a:lnTo>
                  <a:pt x="2232" y="241"/>
                </a:lnTo>
                <a:lnTo>
                  <a:pt x="2264" y="278"/>
                </a:lnTo>
                <a:lnTo>
                  <a:pt x="2291" y="318"/>
                </a:lnTo>
                <a:lnTo>
                  <a:pt x="2317" y="359"/>
                </a:lnTo>
                <a:lnTo>
                  <a:pt x="2338" y="402"/>
                </a:lnTo>
                <a:lnTo>
                  <a:pt x="2357" y="448"/>
                </a:lnTo>
                <a:lnTo>
                  <a:pt x="2373" y="496"/>
                </a:lnTo>
                <a:lnTo>
                  <a:pt x="2387" y="544"/>
                </a:lnTo>
                <a:lnTo>
                  <a:pt x="2396" y="594"/>
                </a:lnTo>
                <a:lnTo>
                  <a:pt x="2403" y="646"/>
                </a:lnTo>
                <a:lnTo>
                  <a:pt x="2407" y="699"/>
                </a:lnTo>
                <a:lnTo>
                  <a:pt x="2407" y="753"/>
                </a:lnTo>
                <a:lnTo>
                  <a:pt x="2404" y="809"/>
                </a:lnTo>
                <a:lnTo>
                  <a:pt x="2398" y="865"/>
                </a:lnTo>
                <a:lnTo>
                  <a:pt x="2389" y="922"/>
                </a:lnTo>
                <a:lnTo>
                  <a:pt x="2377" y="979"/>
                </a:lnTo>
                <a:lnTo>
                  <a:pt x="2360" y="1037"/>
                </a:lnTo>
                <a:lnTo>
                  <a:pt x="2342" y="1096"/>
                </a:lnTo>
                <a:lnTo>
                  <a:pt x="2321" y="1154"/>
                </a:lnTo>
                <a:lnTo>
                  <a:pt x="2611" y="1154"/>
                </a:lnTo>
                <a:lnTo>
                  <a:pt x="1810" y="1725"/>
                </a:lnTo>
                <a:lnTo>
                  <a:pt x="1461" y="1155"/>
                </a:lnTo>
                <a:lnTo>
                  <a:pt x="1752" y="1153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33"/>
          <p:cNvSpPr/>
          <p:nvPr/>
        </p:nvSpPr>
        <p:spPr>
          <a:xfrm rot="1800000">
            <a:off x="4619880" y="5984280"/>
            <a:ext cx="831600" cy="826920"/>
          </a:xfrm>
          <a:custGeom>
            <a:avLst/>
            <a:gdLst/>
            <a:ahLst/>
            <a:rect l="l" t="t" r="r" b="b"/>
            <a:pathLst>
              <a:path w="2613" h="1725">
                <a:moveTo>
                  <a:pt x="1752" y="1152"/>
                </a:moveTo>
                <a:lnTo>
                  <a:pt x="1762" y="1124"/>
                </a:lnTo>
                <a:lnTo>
                  <a:pt x="1772" y="1094"/>
                </a:lnTo>
                <a:lnTo>
                  <a:pt x="1779" y="1065"/>
                </a:lnTo>
                <a:lnTo>
                  <a:pt x="1786" y="1036"/>
                </a:lnTo>
                <a:lnTo>
                  <a:pt x="1791" y="1007"/>
                </a:lnTo>
                <a:lnTo>
                  <a:pt x="1794" y="980"/>
                </a:lnTo>
                <a:lnTo>
                  <a:pt x="1796" y="952"/>
                </a:lnTo>
                <a:lnTo>
                  <a:pt x="1797" y="924"/>
                </a:lnTo>
                <a:lnTo>
                  <a:pt x="1794" y="898"/>
                </a:lnTo>
                <a:lnTo>
                  <a:pt x="1791" y="872"/>
                </a:lnTo>
                <a:lnTo>
                  <a:pt x="1786" y="847"/>
                </a:lnTo>
                <a:lnTo>
                  <a:pt x="1779" y="823"/>
                </a:lnTo>
                <a:lnTo>
                  <a:pt x="1772" y="798"/>
                </a:lnTo>
                <a:lnTo>
                  <a:pt x="1763" y="775"/>
                </a:lnTo>
                <a:lnTo>
                  <a:pt x="1752" y="753"/>
                </a:lnTo>
                <a:lnTo>
                  <a:pt x="1740" y="733"/>
                </a:lnTo>
                <a:lnTo>
                  <a:pt x="1726" y="713"/>
                </a:lnTo>
                <a:lnTo>
                  <a:pt x="1711" y="694"/>
                </a:lnTo>
                <a:lnTo>
                  <a:pt x="1695" y="676"/>
                </a:lnTo>
                <a:lnTo>
                  <a:pt x="1677" y="660"/>
                </a:lnTo>
                <a:lnTo>
                  <a:pt x="1658" y="645"/>
                </a:lnTo>
                <a:lnTo>
                  <a:pt x="1637" y="631"/>
                </a:lnTo>
                <a:lnTo>
                  <a:pt x="1615" y="618"/>
                </a:lnTo>
                <a:lnTo>
                  <a:pt x="1593" y="606"/>
                </a:lnTo>
                <a:lnTo>
                  <a:pt x="1569" y="597"/>
                </a:lnTo>
                <a:lnTo>
                  <a:pt x="1544" y="588"/>
                </a:lnTo>
                <a:lnTo>
                  <a:pt x="1519" y="581"/>
                </a:lnTo>
                <a:lnTo>
                  <a:pt x="1492" y="575"/>
                </a:lnTo>
                <a:lnTo>
                  <a:pt x="1465" y="571"/>
                </a:lnTo>
                <a:lnTo>
                  <a:pt x="1436" y="568"/>
                </a:lnTo>
                <a:lnTo>
                  <a:pt x="1408" y="566"/>
                </a:lnTo>
                <a:lnTo>
                  <a:pt x="1378" y="566"/>
                </a:lnTo>
                <a:lnTo>
                  <a:pt x="1349" y="569"/>
                </a:lnTo>
                <a:lnTo>
                  <a:pt x="1317" y="571"/>
                </a:lnTo>
                <a:lnTo>
                  <a:pt x="1287" y="575"/>
                </a:lnTo>
                <a:lnTo>
                  <a:pt x="1255" y="581"/>
                </a:lnTo>
                <a:lnTo>
                  <a:pt x="1224" y="589"/>
                </a:lnTo>
                <a:lnTo>
                  <a:pt x="1193" y="597"/>
                </a:lnTo>
                <a:lnTo>
                  <a:pt x="1161" y="607"/>
                </a:lnTo>
                <a:lnTo>
                  <a:pt x="1130" y="618"/>
                </a:lnTo>
                <a:lnTo>
                  <a:pt x="1097" y="631"/>
                </a:lnTo>
                <a:lnTo>
                  <a:pt x="1066" y="645"/>
                </a:lnTo>
                <a:lnTo>
                  <a:pt x="1035" y="661"/>
                </a:lnTo>
                <a:lnTo>
                  <a:pt x="1005" y="677"/>
                </a:lnTo>
                <a:lnTo>
                  <a:pt x="974" y="694"/>
                </a:lnTo>
                <a:lnTo>
                  <a:pt x="944" y="713"/>
                </a:lnTo>
                <a:lnTo>
                  <a:pt x="914" y="734"/>
                </a:lnTo>
                <a:lnTo>
                  <a:pt x="886" y="755"/>
                </a:lnTo>
                <a:lnTo>
                  <a:pt x="857" y="777"/>
                </a:lnTo>
                <a:lnTo>
                  <a:pt x="830" y="800"/>
                </a:lnTo>
                <a:lnTo>
                  <a:pt x="803" y="824"/>
                </a:lnTo>
                <a:lnTo>
                  <a:pt x="778" y="848"/>
                </a:lnTo>
                <a:lnTo>
                  <a:pt x="753" y="873"/>
                </a:lnTo>
                <a:lnTo>
                  <a:pt x="729" y="899"/>
                </a:lnTo>
                <a:lnTo>
                  <a:pt x="706" y="926"/>
                </a:lnTo>
                <a:lnTo>
                  <a:pt x="686" y="953"/>
                </a:lnTo>
                <a:lnTo>
                  <a:pt x="664" y="981"/>
                </a:lnTo>
                <a:lnTo>
                  <a:pt x="645" y="1009"/>
                </a:lnTo>
                <a:lnTo>
                  <a:pt x="628" y="1038"/>
                </a:lnTo>
                <a:lnTo>
                  <a:pt x="611" y="1067"/>
                </a:lnTo>
                <a:lnTo>
                  <a:pt x="595" y="1096"/>
                </a:lnTo>
                <a:lnTo>
                  <a:pt x="583" y="1125"/>
                </a:lnTo>
                <a:lnTo>
                  <a:pt x="570" y="1154"/>
                </a:lnTo>
                <a:lnTo>
                  <a:pt x="0" y="1156"/>
                </a:lnTo>
                <a:lnTo>
                  <a:pt x="24" y="1097"/>
                </a:lnTo>
                <a:lnTo>
                  <a:pt x="53" y="1039"/>
                </a:lnTo>
                <a:lnTo>
                  <a:pt x="83" y="981"/>
                </a:lnTo>
                <a:lnTo>
                  <a:pt x="116" y="923"/>
                </a:lnTo>
                <a:lnTo>
                  <a:pt x="152" y="866"/>
                </a:lnTo>
                <a:lnTo>
                  <a:pt x="190" y="810"/>
                </a:lnTo>
                <a:lnTo>
                  <a:pt x="231" y="754"/>
                </a:lnTo>
                <a:lnTo>
                  <a:pt x="275" y="701"/>
                </a:lnTo>
                <a:lnTo>
                  <a:pt x="321" y="648"/>
                </a:lnTo>
                <a:lnTo>
                  <a:pt x="368" y="596"/>
                </a:lnTo>
                <a:lnTo>
                  <a:pt x="418" y="545"/>
                </a:lnTo>
                <a:lnTo>
                  <a:pt x="469" y="496"/>
                </a:lnTo>
                <a:lnTo>
                  <a:pt x="523" y="449"/>
                </a:lnTo>
                <a:lnTo>
                  <a:pt x="578" y="403"/>
                </a:lnTo>
                <a:lnTo>
                  <a:pt x="634" y="360"/>
                </a:lnTo>
                <a:lnTo>
                  <a:pt x="692" y="319"/>
                </a:lnTo>
                <a:lnTo>
                  <a:pt x="751" y="279"/>
                </a:lnTo>
                <a:lnTo>
                  <a:pt x="811" y="242"/>
                </a:lnTo>
                <a:lnTo>
                  <a:pt x="872" y="208"/>
                </a:lnTo>
                <a:lnTo>
                  <a:pt x="933" y="176"/>
                </a:lnTo>
                <a:lnTo>
                  <a:pt x="996" y="146"/>
                </a:lnTo>
                <a:lnTo>
                  <a:pt x="1059" y="118"/>
                </a:lnTo>
                <a:lnTo>
                  <a:pt x="1123" y="94"/>
                </a:lnTo>
                <a:lnTo>
                  <a:pt x="1186" y="72"/>
                </a:lnTo>
                <a:lnTo>
                  <a:pt x="1249" y="54"/>
                </a:lnTo>
                <a:lnTo>
                  <a:pt x="1311" y="37"/>
                </a:lnTo>
                <a:lnTo>
                  <a:pt x="1373" y="25"/>
                </a:lnTo>
                <a:lnTo>
                  <a:pt x="1435" y="13"/>
                </a:lnTo>
                <a:lnTo>
                  <a:pt x="1498" y="5"/>
                </a:lnTo>
                <a:lnTo>
                  <a:pt x="1558" y="1"/>
                </a:lnTo>
                <a:lnTo>
                  <a:pt x="1617" y="0"/>
                </a:lnTo>
                <a:lnTo>
                  <a:pt x="1676" y="1"/>
                </a:lnTo>
                <a:lnTo>
                  <a:pt x="1732" y="5"/>
                </a:lnTo>
                <a:lnTo>
                  <a:pt x="1788" y="13"/>
                </a:lnTo>
                <a:lnTo>
                  <a:pt x="1842" y="23"/>
                </a:lnTo>
                <a:lnTo>
                  <a:pt x="1894" y="36"/>
                </a:lnTo>
                <a:lnTo>
                  <a:pt x="1943" y="52"/>
                </a:lnTo>
                <a:lnTo>
                  <a:pt x="1991" y="72"/>
                </a:lnTo>
                <a:lnTo>
                  <a:pt x="2036" y="93"/>
                </a:lnTo>
                <a:lnTo>
                  <a:pt x="2082" y="117"/>
                </a:lnTo>
                <a:lnTo>
                  <a:pt x="2122" y="145"/>
                </a:lnTo>
                <a:lnTo>
                  <a:pt x="2162" y="174"/>
                </a:lnTo>
                <a:lnTo>
                  <a:pt x="2198" y="206"/>
                </a:lnTo>
                <a:lnTo>
                  <a:pt x="2231" y="240"/>
                </a:lnTo>
                <a:lnTo>
                  <a:pt x="2263" y="278"/>
                </a:lnTo>
                <a:lnTo>
                  <a:pt x="2290" y="318"/>
                </a:lnTo>
                <a:lnTo>
                  <a:pt x="2316" y="358"/>
                </a:lnTo>
                <a:lnTo>
                  <a:pt x="2338" y="401"/>
                </a:lnTo>
                <a:lnTo>
                  <a:pt x="2357" y="447"/>
                </a:lnTo>
                <a:lnTo>
                  <a:pt x="2373" y="494"/>
                </a:lnTo>
                <a:lnTo>
                  <a:pt x="2386" y="543"/>
                </a:lnTo>
                <a:lnTo>
                  <a:pt x="2396" y="593"/>
                </a:lnTo>
                <a:lnTo>
                  <a:pt x="2402" y="645"/>
                </a:lnTo>
                <a:lnTo>
                  <a:pt x="2407" y="698"/>
                </a:lnTo>
                <a:lnTo>
                  <a:pt x="2407" y="752"/>
                </a:lnTo>
                <a:lnTo>
                  <a:pt x="2404" y="808"/>
                </a:lnTo>
                <a:lnTo>
                  <a:pt x="2398" y="864"/>
                </a:lnTo>
                <a:lnTo>
                  <a:pt x="2388" y="921"/>
                </a:lnTo>
                <a:lnTo>
                  <a:pt x="2377" y="978"/>
                </a:lnTo>
                <a:lnTo>
                  <a:pt x="2361" y="1036"/>
                </a:lnTo>
                <a:lnTo>
                  <a:pt x="2342" y="1095"/>
                </a:lnTo>
                <a:lnTo>
                  <a:pt x="2321" y="1153"/>
                </a:lnTo>
                <a:lnTo>
                  <a:pt x="2612" y="1153"/>
                </a:lnTo>
                <a:lnTo>
                  <a:pt x="1811" y="1724"/>
                </a:lnTo>
                <a:lnTo>
                  <a:pt x="1462" y="1154"/>
                </a:lnTo>
                <a:lnTo>
                  <a:pt x="1752" y="1152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34"/>
          <p:cNvSpPr/>
          <p:nvPr/>
        </p:nvSpPr>
        <p:spPr>
          <a:xfrm>
            <a:off x="4131720" y="6435720"/>
            <a:ext cx="1185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DejaVu Sans"/>
              </a:rPr>
              <a:t>TDD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691" name="CustomShape 35"/>
          <p:cNvSpPr/>
          <p:nvPr/>
        </p:nvSpPr>
        <p:spPr>
          <a:xfrm rot="17220000">
            <a:off x="3916800" y="6084720"/>
            <a:ext cx="831600" cy="826560"/>
          </a:xfrm>
          <a:custGeom>
            <a:avLst/>
            <a:gdLst/>
            <a:ahLst/>
            <a:rect l="l" t="t" r="r" b="b"/>
            <a:pathLst>
              <a:path w="2612" h="1725">
                <a:moveTo>
                  <a:pt x="1751" y="1153"/>
                </a:moveTo>
                <a:lnTo>
                  <a:pt x="1761" y="1123"/>
                </a:lnTo>
                <a:lnTo>
                  <a:pt x="1771" y="1094"/>
                </a:lnTo>
                <a:lnTo>
                  <a:pt x="1779" y="1064"/>
                </a:lnTo>
                <a:lnTo>
                  <a:pt x="1785" y="1034"/>
                </a:lnTo>
                <a:lnTo>
                  <a:pt x="1790" y="1006"/>
                </a:lnTo>
                <a:lnTo>
                  <a:pt x="1793" y="977"/>
                </a:lnTo>
                <a:lnTo>
                  <a:pt x="1794" y="949"/>
                </a:lnTo>
                <a:lnTo>
                  <a:pt x="1794" y="921"/>
                </a:lnTo>
                <a:lnTo>
                  <a:pt x="1793" y="893"/>
                </a:lnTo>
                <a:lnTo>
                  <a:pt x="1789" y="867"/>
                </a:lnTo>
                <a:lnTo>
                  <a:pt x="1785" y="842"/>
                </a:lnTo>
                <a:lnTo>
                  <a:pt x="1777" y="818"/>
                </a:lnTo>
                <a:lnTo>
                  <a:pt x="1768" y="794"/>
                </a:lnTo>
                <a:lnTo>
                  <a:pt x="1758" y="771"/>
                </a:lnTo>
                <a:lnTo>
                  <a:pt x="1748" y="749"/>
                </a:lnTo>
                <a:lnTo>
                  <a:pt x="1735" y="728"/>
                </a:lnTo>
                <a:lnTo>
                  <a:pt x="1721" y="708"/>
                </a:lnTo>
                <a:lnTo>
                  <a:pt x="1706" y="689"/>
                </a:lnTo>
                <a:lnTo>
                  <a:pt x="1688" y="671"/>
                </a:lnTo>
                <a:lnTo>
                  <a:pt x="1670" y="655"/>
                </a:lnTo>
                <a:lnTo>
                  <a:pt x="1649" y="640"/>
                </a:lnTo>
                <a:lnTo>
                  <a:pt x="1628" y="626"/>
                </a:lnTo>
                <a:lnTo>
                  <a:pt x="1606" y="613"/>
                </a:lnTo>
                <a:lnTo>
                  <a:pt x="1583" y="603"/>
                </a:lnTo>
                <a:lnTo>
                  <a:pt x="1559" y="593"/>
                </a:lnTo>
                <a:lnTo>
                  <a:pt x="1532" y="585"/>
                </a:lnTo>
                <a:lnTo>
                  <a:pt x="1506" y="578"/>
                </a:lnTo>
                <a:lnTo>
                  <a:pt x="1478" y="573"/>
                </a:lnTo>
                <a:lnTo>
                  <a:pt x="1451" y="569"/>
                </a:lnTo>
                <a:lnTo>
                  <a:pt x="1422" y="567"/>
                </a:lnTo>
                <a:lnTo>
                  <a:pt x="1392" y="566"/>
                </a:lnTo>
                <a:lnTo>
                  <a:pt x="1361" y="567"/>
                </a:lnTo>
                <a:lnTo>
                  <a:pt x="1330" y="569"/>
                </a:lnTo>
                <a:lnTo>
                  <a:pt x="1300" y="573"/>
                </a:lnTo>
                <a:lnTo>
                  <a:pt x="1268" y="578"/>
                </a:lnTo>
                <a:lnTo>
                  <a:pt x="1236" y="586"/>
                </a:lnTo>
                <a:lnTo>
                  <a:pt x="1205" y="593"/>
                </a:lnTo>
                <a:lnTo>
                  <a:pt x="1172" y="604"/>
                </a:lnTo>
                <a:lnTo>
                  <a:pt x="1140" y="614"/>
                </a:lnTo>
                <a:lnTo>
                  <a:pt x="1108" y="626"/>
                </a:lnTo>
                <a:lnTo>
                  <a:pt x="1076" y="640"/>
                </a:lnTo>
                <a:lnTo>
                  <a:pt x="1044" y="655"/>
                </a:lnTo>
                <a:lnTo>
                  <a:pt x="1012" y="671"/>
                </a:lnTo>
                <a:lnTo>
                  <a:pt x="981" y="689"/>
                </a:lnTo>
                <a:lnTo>
                  <a:pt x="951" y="709"/>
                </a:lnTo>
                <a:lnTo>
                  <a:pt x="920" y="729"/>
                </a:lnTo>
                <a:lnTo>
                  <a:pt x="892" y="749"/>
                </a:lnTo>
                <a:lnTo>
                  <a:pt x="863" y="772"/>
                </a:lnTo>
                <a:lnTo>
                  <a:pt x="835" y="794"/>
                </a:lnTo>
                <a:lnTo>
                  <a:pt x="807" y="819"/>
                </a:lnTo>
                <a:lnTo>
                  <a:pt x="781" y="843"/>
                </a:lnTo>
                <a:lnTo>
                  <a:pt x="755" y="869"/>
                </a:lnTo>
                <a:lnTo>
                  <a:pt x="731" y="894"/>
                </a:lnTo>
                <a:lnTo>
                  <a:pt x="708" y="922"/>
                </a:lnTo>
                <a:lnTo>
                  <a:pt x="687" y="950"/>
                </a:lnTo>
                <a:lnTo>
                  <a:pt x="665" y="978"/>
                </a:lnTo>
                <a:lnTo>
                  <a:pt x="646" y="1007"/>
                </a:lnTo>
                <a:lnTo>
                  <a:pt x="627" y="1036"/>
                </a:lnTo>
                <a:lnTo>
                  <a:pt x="611" y="1064"/>
                </a:lnTo>
                <a:lnTo>
                  <a:pt x="596" y="1095"/>
                </a:lnTo>
                <a:lnTo>
                  <a:pt x="582" y="1124"/>
                </a:lnTo>
                <a:lnTo>
                  <a:pt x="568" y="1154"/>
                </a:lnTo>
                <a:lnTo>
                  <a:pt x="0" y="1154"/>
                </a:lnTo>
                <a:lnTo>
                  <a:pt x="24" y="1096"/>
                </a:lnTo>
                <a:lnTo>
                  <a:pt x="52" y="1037"/>
                </a:lnTo>
                <a:lnTo>
                  <a:pt x="82" y="979"/>
                </a:lnTo>
                <a:lnTo>
                  <a:pt x="116" y="923"/>
                </a:lnTo>
                <a:lnTo>
                  <a:pt x="151" y="866"/>
                </a:lnTo>
                <a:lnTo>
                  <a:pt x="189" y="809"/>
                </a:lnTo>
                <a:lnTo>
                  <a:pt x="230" y="754"/>
                </a:lnTo>
                <a:lnTo>
                  <a:pt x="274" y="699"/>
                </a:lnTo>
                <a:lnTo>
                  <a:pt x="319" y="646"/>
                </a:lnTo>
                <a:lnTo>
                  <a:pt x="368" y="594"/>
                </a:lnTo>
                <a:lnTo>
                  <a:pt x="418" y="544"/>
                </a:lnTo>
                <a:lnTo>
                  <a:pt x="468" y="494"/>
                </a:lnTo>
                <a:lnTo>
                  <a:pt x="522" y="447"/>
                </a:lnTo>
                <a:lnTo>
                  <a:pt x="577" y="403"/>
                </a:lnTo>
                <a:lnTo>
                  <a:pt x="633" y="359"/>
                </a:lnTo>
                <a:lnTo>
                  <a:pt x="692" y="318"/>
                </a:lnTo>
                <a:lnTo>
                  <a:pt x="750" y="278"/>
                </a:lnTo>
                <a:lnTo>
                  <a:pt x="811" y="241"/>
                </a:lnTo>
                <a:lnTo>
                  <a:pt x="871" y="207"/>
                </a:lnTo>
                <a:lnTo>
                  <a:pt x="933" y="175"/>
                </a:lnTo>
                <a:lnTo>
                  <a:pt x="996" y="145"/>
                </a:lnTo>
                <a:lnTo>
                  <a:pt x="1059" y="118"/>
                </a:lnTo>
                <a:lnTo>
                  <a:pt x="1122" y="93"/>
                </a:lnTo>
                <a:lnTo>
                  <a:pt x="1184" y="72"/>
                </a:lnTo>
                <a:lnTo>
                  <a:pt x="1248" y="54"/>
                </a:lnTo>
                <a:lnTo>
                  <a:pt x="1310" y="37"/>
                </a:lnTo>
                <a:lnTo>
                  <a:pt x="1373" y="24"/>
                </a:lnTo>
                <a:lnTo>
                  <a:pt x="1435" y="13"/>
                </a:lnTo>
                <a:lnTo>
                  <a:pt x="1497" y="6"/>
                </a:lnTo>
                <a:lnTo>
                  <a:pt x="1557" y="0"/>
                </a:lnTo>
                <a:lnTo>
                  <a:pt x="1617" y="0"/>
                </a:lnTo>
                <a:lnTo>
                  <a:pt x="1674" y="1"/>
                </a:lnTo>
                <a:lnTo>
                  <a:pt x="1731" y="6"/>
                </a:lnTo>
                <a:lnTo>
                  <a:pt x="1787" y="12"/>
                </a:lnTo>
                <a:lnTo>
                  <a:pt x="1840" y="24"/>
                </a:lnTo>
                <a:lnTo>
                  <a:pt x="1892" y="37"/>
                </a:lnTo>
                <a:lnTo>
                  <a:pt x="1942" y="52"/>
                </a:lnTo>
                <a:lnTo>
                  <a:pt x="1991" y="71"/>
                </a:lnTo>
                <a:lnTo>
                  <a:pt x="2037" y="92"/>
                </a:lnTo>
                <a:lnTo>
                  <a:pt x="2080" y="118"/>
                </a:lnTo>
                <a:lnTo>
                  <a:pt x="2122" y="145"/>
                </a:lnTo>
                <a:lnTo>
                  <a:pt x="2161" y="174"/>
                </a:lnTo>
                <a:lnTo>
                  <a:pt x="2198" y="206"/>
                </a:lnTo>
                <a:lnTo>
                  <a:pt x="2231" y="241"/>
                </a:lnTo>
                <a:lnTo>
                  <a:pt x="2262" y="278"/>
                </a:lnTo>
                <a:lnTo>
                  <a:pt x="2290" y="316"/>
                </a:lnTo>
                <a:lnTo>
                  <a:pt x="2315" y="358"/>
                </a:lnTo>
                <a:lnTo>
                  <a:pt x="2337" y="401"/>
                </a:lnTo>
                <a:lnTo>
                  <a:pt x="2356" y="446"/>
                </a:lnTo>
                <a:lnTo>
                  <a:pt x="2373" y="493"/>
                </a:lnTo>
                <a:lnTo>
                  <a:pt x="2385" y="543"/>
                </a:lnTo>
                <a:lnTo>
                  <a:pt x="2396" y="592"/>
                </a:lnTo>
                <a:lnTo>
                  <a:pt x="2402" y="645"/>
                </a:lnTo>
                <a:lnTo>
                  <a:pt x="2406" y="697"/>
                </a:lnTo>
                <a:lnTo>
                  <a:pt x="2406" y="752"/>
                </a:lnTo>
                <a:lnTo>
                  <a:pt x="2404" y="807"/>
                </a:lnTo>
                <a:lnTo>
                  <a:pt x="2397" y="863"/>
                </a:lnTo>
                <a:lnTo>
                  <a:pt x="2387" y="921"/>
                </a:lnTo>
                <a:lnTo>
                  <a:pt x="2376" y="977"/>
                </a:lnTo>
                <a:lnTo>
                  <a:pt x="2360" y="1035"/>
                </a:lnTo>
                <a:lnTo>
                  <a:pt x="2342" y="1094"/>
                </a:lnTo>
                <a:lnTo>
                  <a:pt x="2320" y="1152"/>
                </a:lnTo>
                <a:lnTo>
                  <a:pt x="2611" y="1152"/>
                </a:lnTo>
                <a:lnTo>
                  <a:pt x="1810" y="1724"/>
                </a:lnTo>
                <a:lnTo>
                  <a:pt x="1461" y="1153"/>
                </a:lnTo>
                <a:lnTo>
                  <a:pt x="1751" y="1153"/>
                </a:lnTo>
              </a:path>
            </a:pathLst>
          </a:custGeom>
          <a:solidFill>
            <a:srgbClr val="0084d1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640080" y="192024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1872000" y="4225680"/>
            <a:ext cx="1416240" cy="910800"/>
          </a:xfrm>
          <a:prstGeom prst="rect">
            <a:avLst/>
          </a:prstGeom>
          <a:solidFill>
            <a:srgbClr val="ffff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7408800" y="173736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5" name="CustomShape 4"/>
          <p:cNvSpPr/>
          <p:nvPr/>
        </p:nvSpPr>
        <p:spPr>
          <a:xfrm>
            <a:off x="7772400" y="389412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6" name="CustomShape 5"/>
          <p:cNvSpPr/>
          <p:nvPr/>
        </p:nvSpPr>
        <p:spPr>
          <a:xfrm>
            <a:off x="4383720" y="18482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6"/>
          <p:cNvSpPr/>
          <p:nvPr/>
        </p:nvSpPr>
        <p:spPr>
          <a:xfrm>
            <a:off x="4658040" y="2396880"/>
            <a:ext cx="360" cy="45720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7"/>
          <p:cNvSpPr/>
          <p:nvPr/>
        </p:nvSpPr>
        <p:spPr>
          <a:xfrm flipV="1">
            <a:off x="4292280" y="2854080"/>
            <a:ext cx="365760" cy="1828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8"/>
          <p:cNvSpPr/>
          <p:nvPr/>
        </p:nvSpPr>
        <p:spPr>
          <a:xfrm flipH="1" flipV="1">
            <a:off x="4658040" y="2854080"/>
            <a:ext cx="365760" cy="1828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Line 9"/>
          <p:cNvSpPr/>
          <p:nvPr/>
        </p:nvSpPr>
        <p:spPr>
          <a:xfrm>
            <a:off x="4292280" y="2579760"/>
            <a:ext cx="731520" cy="36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0"/>
          <p:cNvSpPr/>
          <p:nvPr/>
        </p:nvSpPr>
        <p:spPr>
          <a:xfrm>
            <a:off x="4109400" y="3036960"/>
            <a:ext cx="11905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02" name="Line 11"/>
          <p:cNvSpPr/>
          <p:nvPr/>
        </p:nvSpPr>
        <p:spPr>
          <a:xfrm flipH="1" flipV="1">
            <a:off x="1554480" y="2926080"/>
            <a:ext cx="640080" cy="1188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12"/>
          <p:cNvSpPr/>
          <p:nvPr/>
        </p:nvSpPr>
        <p:spPr>
          <a:xfrm>
            <a:off x="3474720" y="4754880"/>
            <a:ext cx="201168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13"/>
          <p:cNvSpPr/>
          <p:nvPr/>
        </p:nvSpPr>
        <p:spPr>
          <a:xfrm flipV="1">
            <a:off x="3383280" y="2651760"/>
            <a:ext cx="3840480" cy="1828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14"/>
          <p:cNvSpPr/>
          <p:nvPr/>
        </p:nvSpPr>
        <p:spPr>
          <a:xfrm>
            <a:off x="212400" y="3200400"/>
            <a:ext cx="152136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Popular categories by age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06" name="CustomShape 15"/>
          <p:cNvSpPr/>
          <p:nvPr/>
        </p:nvSpPr>
        <p:spPr>
          <a:xfrm>
            <a:off x="3600000" y="4870800"/>
            <a:ext cx="217980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Available books 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by category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07" name="CustomShape 16"/>
          <p:cNvSpPr/>
          <p:nvPr/>
        </p:nvSpPr>
        <p:spPr>
          <a:xfrm>
            <a:off x="944928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7"/>
          <p:cNvSpPr/>
          <p:nvPr/>
        </p:nvSpPr>
        <p:spPr>
          <a:xfrm>
            <a:off x="972360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Line 18"/>
          <p:cNvSpPr/>
          <p:nvPr/>
        </p:nvSpPr>
        <p:spPr>
          <a:xfrm flipV="1">
            <a:off x="93578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19"/>
          <p:cNvSpPr/>
          <p:nvPr/>
        </p:nvSpPr>
        <p:spPr>
          <a:xfrm flipH="1" flipV="1">
            <a:off x="97236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20"/>
          <p:cNvSpPr/>
          <p:nvPr/>
        </p:nvSpPr>
        <p:spPr>
          <a:xfrm>
            <a:off x="935784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1"/>
          <p:cNvSpPr/>
          <p:nvPr/>
        </p:nvSpPr>
        <p:spPr>
          <a:xfrm>
            <a:off x="935784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3" name="CustomShape 22"/>
          <p:cNvSpPr/>
          <p:nvPr/>
        </p:nvSpPr>
        <p:spPr>
          <a:xfrm flipH="1">
            <a:off x="3253320" y="2816280"/>
            <a:ext cx="102096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23"/>
          <p:cNvSpPr/>
          <p:nvPr/>
        </p:nvSpPr>
        <p:spPr>
          <a:xfrm>
            <a:off x="3566160" y="3555720"/>
            <a:ext cx="8953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5" name="CustomShape 24"/>
          <p:cNvSpPr/>
          <p:nvPr/>
        </p:nvSpPr>
        <p:spPr>
          <a:xfrm>
            <a:off x="2160000" y="2703600"/>
            <a:ext cx="15854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6" name="CustomShape 25"/>
          <p:cNvSpPr/>
          <p:nvPr/>
        </p:nvSpPr>
        <p:spPr>
          <a:xfrm>
            <a:off x="5552280" y="455148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7" name="CustomShape 26"/>
          <p:cNvSpPr/>
          <p:nvPr/>
        </p:nvSpPr>
        <p:spPr>
          <a:xfrm>
            <a:off x="50508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18" name="CustomShape 27"/>
          <p:cNvSpPr/>
          <p:nvPr/>
        </p:nvSpPr>
        <p:spPr>
          <a:xfrm>
            <a:off x="363600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executable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9" name="CustomShape 28"/>
          <p:cNvSpPr/>
          <p:nvPr/>
        </p:nvSpPr>
        <p:spPr>
          <a:xfrm>
            <a:off x="6192000" y="2834640"/>
            <a:ext cx="244548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Age and                  books already red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720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1280160" y="4023360"/>
            <a:ext cx="3105360" cy="3196800"/>
          </a:xfrm>
          <a:prstGeom prst="rect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2"/>
          <p:cNvSpPr/>
          <p:nvPr/>
        </p:nvSpPr>
        <p:spPr>
          <a:xfrm>
            <a:off x="2880" y="6816240"/>
            <a:ext cx="2008080" cy="54504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1397" y="0"/>
                </a:moveTo>
                <a:lnTo>
                  <a:pt x="5589" y="0"/>
                </a:lnTo>
                <a:lnTo>
                  <a:pt x="4191" y="1524"/>
                </a:lnTo>
                <a:lnTo>
                  <a:pt x="0" y="1524"/>
                </a:lnTo>
                <a:lnTo>
                  <a:pt x="1397" y="0"/>
                </a:lnTo>
              </a:path>
            </a:pathLst>
          </a:cu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3657600" y="6858000"/>
            <a:ext cx="270720" cy="270720"/>
          </a:xfrm>
          <a:prstGeom prst="ellipse">
            <a:avLst/>
          </a:prstGeom>
          <a:solidFill>
            <a:srgbClr val="ffffff"/>
          </a:solidFill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4"/>
          <p:cNvSpPr/>
          <p:nvPr/>
        </p:nvSpPr>
        <p:spPr>
          <a:xfrm>
            <a:off x="2211120" y="6600240"/>
            <a:ext cx="142056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Contextual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variables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3840480" y="6583680"/>
            <a:ext cx="270720" cy="270720"/>
          </a:xfrm>
          <a:prstGeom prst="ellipse">
            <a:avLst/>
          </a:prstGeom>
          <a:solidFill>
            <a:srgbClr val="ffffff"/>
          </a:solidFill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6"/>
          <p:cNvSpPr/>
          <p:nvPr/>
        </p:nvSpPr>
        <p:spPr>
          <a:xfrm>
            <a:off x="3399840" y="6583680"/>
            <a:ext cx="270720" cy="270720"/>
          </a:xfrm>
          <a:prstGeom prst="ellipse">
            <a:avLst/>
          </a:prstGeom>
          <a:solidFill>
            <a:srgbClr val="ffffff"/>
          </a:solidFill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7"/>
          <p:cNvSpPr/>
          <p:nvPr/>
        </p:nvSpPr>
        <p:spPr>
          <a:xfrm>
            <a:off x="3970800" y="7004880"/>
            <a:ext cx="994680" cy="4532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28" name="CustomShape 8"/>
          <p:cNvSpPr/>
          <p:nvPr/>
        </p:nvSpPr>
        <p:spPr>
          <a:xfrm>
            <a:off x="640080" y="192024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9" name="CustomShape 9"/>
          <p:cNvSpPr/>
          <p:nvPr/>
        </p:nvSpPr>
        <p:spPr>
          <a:xfrm>
            <a:off x="1371600" y="4065840"/>
            <a:ext cx="2922480" cy="2354400"/>
          </a:xfrm>
          <a:prstGeom prst="rect">
            <a:avLst/>
          </a:prstGeom>
          <a:solidFill>
            <a:srgbClr val="ffff9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10"/>
          <p:cNvSpPr/>
          <p:nvPr/>
        </p:nvSpPr>
        <p:spPr>
          <a:xfrm>
            <a:off x="4383720" y="18482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Line 11"/>
          <p:cNvSpPr/>
          <p:nvPr/>
        </p:nvSpPr>
        <p:spPr>
          <a:xfrm>
            <a:off x="4658040" y="2396880"/>
            <a:ext cx="360" cy="45720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Line 12"/>
          <p:cNvSpPr/>
          <p:nvPr/>
        </p:nvSpPr>
        <p:spPr>
          <a:xfrm flipV="1">
            <a:off x="4292280" y="2854080"/>
            <a:ext cx="365760" cy="1828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Line 13"/>
          <p:cNvSpPr/>
          <p:nvPr/>
        </p:nvSpPr>
        <p:spPr>
          <a:xfrm flipH="1" flipV="1">
            <a:off x="4658040" y="2854080"/>
            <a:ext cx="365760" cy="18288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Line 14"/>
          <p:cNvSpPr/>
          <p:nvPr/>
        </p:nvSpPr>
        <p:spPr>
          <a:xfrm>
            <a:off x="4292280" y="2579760"/>
            <a:ext cx="731520" cy="360"/>
          </a:xfrm>
          <a:prstGeom prst="line">
            <a:avLst/>
          </a:prstGeom>
          <a:ln w="36720">
            <a:solidFill>
              <a:srgbClr val="00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15"/>
          <p:cNvSpPr/>
          <p:nvPr/>
        </p:nvSpPr>
        <p:spPr>
          <a:xfrm>
            <a:off x="2232000" y="5943600"/>
            <a:ext cx="146268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6" name="CustomShape 16"/>
          <p:cNvSpPr/>
          <p:nvPr/>
        </p:nvSpPr>
        <p:spPr>
          <a:xfrm>
            <a:off x="3657600" y="4892040"/>
            <a:ext cx="180828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17"/>
          <p:cNvSpPr/>
          <p:nvPr/>
        </p:nvSpPr>
        <p:spPr>
          <a:xfrm flipH="1" flipV="1">
            <a:off x="1604160" y="2915280"/>
            <a:ext cx="263520" cy="192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18"/>
          <p:cNvSpPr/>
          <p:nvPr/>
        </p:nvSpPr>
        <p:spPr>
          <a:xfrm>
            <a:off x="6761520" y="658368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19"/>
          <p:cNvSpPr/>
          <p:nvPr/>
        </p:nvSpPr>
        <p:spPr>
          <a:xfrm>
            <a:off x="6761520" y="6949440"/>
            <a:ext cx="270720" cy="27072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20"/>
          <p:cNvSpPr/>
          <p:nvPr/>
        </p:nvSpPr>
        <p:spPr>
          <a:xfrm>
            <a:off x="7035840" y="6583680"/>
            <a:ext cx="29700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 de production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1" name="CustomShape 21"/>
          <p:cNvSpPr/>
          <p:nvPr/>
        </p:nvSpPr>
        <p:spPr>
          <a:xfrm>
            <a:off x="7035840" y="6930000"/>
            <a:ext cx="2662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Glue code for BDD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2" name="CustomShape 22"/>
          <p:cNvSpPr/>
          <p:nvPr/>
        </p:nvSpPr>
        <p:spPr>
          <a:xfrm>
            <a:off x="7408800" y="173736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3" name="CustomShape 23"/>
          <p:cNvSpPr/>
          <p:nvPr/>
        </p:nvSpPr>
        <p:spPr>
          <a:xfrm>
            <a:off x="5552280" y="455148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Search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4" name="CustomShape 24"/>
          <p:cNvSpPr/>
          <p:nvPr/>
        </p:nvSpPr>
        <p:spPr>
          <a:xfrm>
            <a:off x="7772400" y="3894120"/>
            <a:ext cx="1276560" cy="910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Booking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5" name="CustomShape 25"/>
          <p:cNvSpPr/>
          <p:nvPr/>
        </p:nvSpPr>
        <p:spPr>
          <a:xfrm>
            <a:off x="2377440" y="502920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26"/>
          <p:cNvSpPr/>
          <p:nvPr/>
        </p:nvSpPr>
        <p:spPr>
          <a:xfrm>
            <a:off x="2194560" y="539496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27"/>
          <p:cNvSpPr/>
          <p:nvPr/>
        </p:nvSpPr>
        <p:spPr>
          <a:xfrm>
            <a:off x="2834640" y="557784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28"/>
          <p:cNvSpPr/>
          <p:nvPr/>
        </p:nvSpPr>
        <p:spPr>
          <a:xfrm>
            <a:off x="3383280" y="557784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29"/>
          <p:cNvSpPr/>
          <p:nvPr/>
        </p:nvSpPr>
        <p:spPr>
          <a:xfrm>
            <a:off x="1828800" y="576072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0"/>
          <p:cNvSpPr/>
          <p:nvPr/>
        </p:nvSpPr>
        <p:spPr>
          <a:xfrm>
            <a:off x="2468880" y="457200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1"/>
          <p:cNvSpPr/>
          <p:nvPr/>
        </p:nvSpPr>
        <p:spPr>
          <a:xfrm>
            <a:off x="3520440" y="5029200"/>
            <a:ext cx="93960" cy="58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32"/>
          <p:cNvSpPr/>
          <p:nvPr/>
        </p:nvSpPr>
        <p:spPr>
          <a:xfrm flipH="1">
            <a:off x="3105360" y="5715000"/>
            <a:ext cx="27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3"/>
          <p:cNvSpPr/>
          <p:nvPr/>
        </p:nvSpPr>
        <p:spPr>
          <a:xfrm flipH="1" flipV="1">
            <a:off x="2465280" y="5528520"/>
            <a:ext cx="36252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34"/>
          <p:cNvSpPr/>
          <p:nvPr/>
        </p:nvSpPr>
        <p:spPr>
          <a:xfrm flipH="1">
            <a:off x="2099520" y="5812200"/>
            <a:ext cx="768240" cy="8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35"/>
          <p:cNvSpPr/>
          <p:nvPr/>
        </p:nvSpPr>
        <p:spPr>
          <a:xfrm flipH="1" flipV="1">
            <a:off x="1870920" y="5117040"/>
            <a:ext cx="88200" cy="63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6"/>
          <p:cNvSpPr/>
          <p:nvPr/>
        </p:nvSpPr>
        <p:spPr>
          <a:xfrm flipH="1" flipV="1">
            <a:off x="1968120" y="5077080"/>
            <a:ext cx="259560" cy="35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37"/>
          <p:cNvSpPr/>
          <p:nvPr/>
        </p:nvSpPr>
        <p:spPr>
          <a:xfrm flipH="1" flipV="1">
            <a:off x="2699640" y="4802760"/>
            <a:ext cx="265320" cy="76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38"/>
          <p:cNvSpPr/>
          <p:nvPr/>
        </p:nvSpPr>
        <p:spPr>
          <a:xfrm>
            <a:off x="3840480" y="539496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39"/>
          <p:cNvSpPr/>
          <p:nvPr/>
        </p:nvSpPr>
        <p:spPr>
          <a:xfrm>
            <a:off x="3108960" y="5029200"/>
            <a:ext cx="270720" cy="2707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40"/>
          <p:cNvSpPr/>
          <p:nvPr/>
        </p:nvSpPr>
        <p:spPr>
          <a:xfrm flipV="1">
            <a:off x="3657600" y="5041080"/>
            <a:ext cx="219600" cy="8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41"/>
          <p:cNvSpPr/>
          <p:nvPr/>
        </p:nvSpPr>
        <p:spPr>
          <a:xfrm flipH="1" flipV="1">
            <a:off x="3242520" y="5299920"/>
            <a:ext cx="17388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42"/>
          <p:cNvSpPr/>
          <p:nvPr/>
        </p:nvSpPr>
        <p:spPr>
          <a:xfrm>
            <a:off x="2606040" y="4846320"/>
            <a:ext cx="2520" cy="21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43"/>
          <p:cNvSpPr/>
          <p:nvPr/>
        </p:nvSpPr>
        <p:spPr>
          <a:xfrm>
            <a:off x="944928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Line 44"/>
          <p:cNvSpPr/>
          <p:nvPr/>
        </p:nvSpPr>
        <p:spPr>
          <a:xfrm>
            <a:off x="972360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Line 45"/>
          <p:cNvSpPr/>
          <p:nvPr/>
        </p:nvSpPr>
        <p:spPr>
          <a:xfrm flipV="1">
            <a:off x="935784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Line 46"/>
          <p:cNvSpPr/>
          <p:nvPr/>
        </p:nvSpPr>
        <p:spPr>
          <a:xfrm flipH="1" flipV="1">
            <a:off x="97236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Line 47"/>
          <p:cNvSpPr/>
          <p:nvPr/>
        </p:nvSpPr>
        <p:spPr>
          <a:xfrm>
            <a:off x="935784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48"/>
          <p:cNvSpPr/>
          <p:nvPr/>
        </p:nvSpPr>
        <p:spPr>
          <a:xfrm>
            <a:off x="935784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69" name="CustomShape 49"/>
          <p:cNvSpPr/>
          <p:nvPr/>
        </p:nvSpPr>
        <p:spPr>
          <a:xfrm flipH="1">
            <a:off x="3253680" y="2816280"/>
            <a:ext cx="1020960" cy="121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50"/>
          <p:cNvSpPr/>
          <p:nvPr/>
        </p:nvSpPr>
        <p:spPr>
          <a:xfrm>
            <a:off x="6949440" y="5029200"/>
            <a:ext cx="3105360" cy="123228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=&gt; a flexible code to be able to mock external behaviours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71" name="CustomShape 51"/>
          <p:cNvSpPr/>
          <p:nvPr/>
        </p:nvSpPr>
        <p:spPr>
          <a:xfrm>
            <a:off x="3383280" y="4754880"/>
            <a:ext cx="270720" cy="27072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52"/>
          <p:cNvSpPr/>
          <p:nvPr/>
        </p:nvSpPr>
        <p:spPr>
          <a:xfrm>
            <a:off x="1737360" y="4846320"/>
            <a:ext cx="270720" cy="27072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53"/>
          <p:cNvSpPr/>
          <p:nvPr/>
        </p:nvSpPr>
        <p:spPr>
          <a:xfrm>
            <a:off x="3526200" y="4166280"/>
            <a:ext cx="270720" cy="27072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54"/>
          <p:cNvSpPr/>
          <p:nvPr/>
        </p:nvSpPr>
        <p:spPr>
          <a:xfrm>
            <a:off x="3553920" y="4672440"/>
            <a:ext cx="1276560" cy="270720"/>
          </a:xfrm>
          <a:custGeom>
            <a:avLst/>
            <a:gdLst/>
            <a:ahLst/>
            <a:rect l="l" t="t" r="r" b="b"/>
            <a:pathLst>
              <a:path w="3558" h="764">
                <a:moveTo>
                  <a:pt x="889" y="0"/>
                </a:moveTo>
                <a:lnTo>
                  <a:pt x="3557" y="0"/>
                </a:lnTo>
                <a:lnTo>
                  <a:pt x="2667" y="763"/>
                </a:lnTo>
                <a:lnTo>
                  <a:pt x="0" y="763"/>
                </a:lnTo>
                <a:lnTo>
                  <a:pt x="889" y="0"/>
                </a:lnTo>
              </a:path>
            </a:pathLst>
          </a:cu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mock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5" name="CustomShape 55"/>
          <p:cNvSpPr/>
          <p:nvPr/>
        </p:nvSpPr>
        <p:spPr>
          <a:xfrm>
            <a:off x="3657600" y="3931920"/>
            <a:ext cx="1276560" cy="270720"/>
          </a:xfrm>
          <a:custGeom>
            <a:avLst/>
            <a:gdLst/>
            <a:ahLst/>
            <a:rect l="l" t="t" r="r" b="b"/>
            <a:pathLst>
              <a:path w="3558" h="764">
                <a:moveTo>
                  <a:pt x="889" y="0"/>
                </a:moveTo>
                <a:lnTo>
                  <a:pt x="3557" y="0"/>
                </a:lnTo>
                <a:lnTo>
                  <a:pt x="2667" y="763"/>
                </a:lnTo>
                <a:lnTo>
                  <a:pt x="0" y="763"/>
                </a:lnTo>
                <a:lnTo>
                  <a:pt x="889" y="0"/>
                </a:lnTo>
              </a:path>
            </a:pathLst>
          </a:cu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mock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6" name="CustomShape 56"/>
          <p:cNvSpPr/>
          <p:nvPr/>
        </p:nvSpPr>
        <p:spPr>
          <a:xfrm>
            <a:off x="914400" y="4611960"/>
            <a:ext cx="1276560" cy="270720"/>
          </a:xfrm>
          <a:custGeom>
            <a:avLst/>
            <a:gdLst/>
            <a:ahLst/>
            <a:rect l="l" t="t" r="r" b="b"/>
            <a:pathLst>
              <a:path w="3558" h="764">
                <a:moveTo>
                  <a:pt x="889" y="0"/>
                </a:moveTo>
                <a:lnTo>
                  <a:pt x="3557" y="0"/>
                </a:lnTo>
                <a:lnTo>
                  <a:pt x="2667" y="763"/>
                </a:lnTo>
                <a:lnTo>
                  <a:pt x="0" y="763"/>
                </a:lnTo>
                <a:lnTo>
                  <a:pt x="889" y="0"/>
                </a:lnTo>
              </a:path>
            </a:pathLst>
          </a:cu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mock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7" name="CustomShape 57"/>
          <p:cNvSpPr/>
          <p:nvPr/>
        </p:nvSpPr>
        <p:spPr>
          <a:xfrm>
            <a:off x="4045680" y="6395040"/>
            <a:ext cx="1276560" cy="270720"/>
          </a:xfrm>
          <a:custGeom>
            <a:avLst/>
            <a:gdLst/>
            <a:ahLst/>
            <a:rect l="l" t="t" r="r" b="b"/>
            <a:pathLst>
              <a:path w="3558" h="764">
                <a:moveTo>
                  <a:pt x="889" y="0"/>
                </a:moveTo>
                <a:lnTo>
                  <a:pt x="3557" y="0"/>
                </a:lnTo>
                <a:lnTo>
                  <a:pt x="2667" y="763"/>
                </a:lnTo>
                <a:lnTo>
                  <a:pt x="0" y="763"/>
                </a:lnTo>
                <a:lnTo>
                  <a:pt x="889" y="0"/>
                </a:lnTo>
              </a:path>
            </a:pathLst>
          </a:cu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8" name="CustomShape 58"/>
          <p:cNvSpPr/>
          <p:nvPr/>
        </p:nvSpPr>
        <p:spPr>
          <a:xfrm>
            <a:off x="5212080" y="6153480"/>
            <a:ext cx="956520" cy="4680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79" name="CustomShape 59"/>
          <p:cNvSpPr/>
          <p:nvPr/>
        </p:nvSpPr>
        <p:spPr>
          <a:xfrm>
            <a:off x="3801600" y="3383280"/>
            <a:ext cx="1276560" cy="270720"/>
          </a:xfrm>
          <a:custGeom>
            <a:avLst/>
            <a:gdLst/>
            <a:ahLst/>
            <a:rect l="l" t="t" r="r" b="b"/>
            <a:pathLst>
              <a:path w="3558" h="764">
                <a:moveTo>
                  <a:pt x="889" y="0"/>
                </a:moveTo>
                <a:lnTo>
                  <a:pt x="3557" y="0"/>
                </a:lnTo>
                <a:lnTo>
                  <a:pt x="2667" y="763"/>
                </a:lnTo>
                <a:lnTo>
                  <a:pt x="0" y="763"/>
                </a:lnTo>
                <a:lnTo>
                  <a:pt x="889" y="0"/>
                </a:lnTo>
              </a:path>
            </a:pathLst>
          </a:cu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 call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0" name="CustomShape 60"/>
          <p:cNvSpPr/>
          <p:nvPr/>
        </p:nvSpPr>
        <p:spPr>
          <a:xfrm>
            <a:off x="2772360" y="3061080"/>
            <a:ext cx="985680" cy="4266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81" name="CustomShape 61"/>
          <p:cNvSpPr/>
          <p:nvPr/>
        </p:nvSpPr>
        <p:spPr>
          <a:xfrm>
            <a:off x="50472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82" name="CustomShape 62"/>
          <p:cNvSpPr/>
          <p:nvPr/>
        </p:nvSpPr>
        <p:spPr>
          <a:xfrm>
            <a:off x="363564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runnable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83" name="Line 63"/>
          <p:cNvSpPr/>
          <p:nvPr/>
        </p:nvSpPr>
        <p:spPr>
          <a:xfrm>
            <a:off x="4896000" y="4104000"/>
            <a:ext cx="2736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Line 64"/>
          <p:cNvSpPr/>
          <p:nvPr/>
        </p:nvSpPr>
        <p:spPr>
          <a:xfrm flipV="1">
            <a:off x="5184000" y="2520000"/>
            <a:ext cx="2160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85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>
                <p:childTnLst>
                  <p:par>
                    <p:cTn id="75" fill="freeze">
                      <p:stCondLst>
                        <p:cond delay="indefinite"/>
                      </p:stCondLst>
                      <p:childTnLst>
                        <p:par>
                          <p:cTn id="76" fill="freeze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freeze">
                      <p:stCondLst>
                        <p:cond delay="indefinite"/>
                      </p:stCondLst>
                      <p:childTnLst>
                        <p:par>
                          <p:cTn id="80" fill="freeze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freeze">
                      <p:stCondLst>
                        <p:cond delay="indefinite"/>
                      </p:stCondLst>
                      <p:childTnLst>
                        <p:par>
                          <p:cTn id="84" fill="freeze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freeze">
                      <p:stCondLst>
                        <p:cond delay="indefinite"/>
                      </p:stCondLst>
                      <p:childTnLst>
                        <p:par>
                          <p:cTn id="88" fill="freeze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freeze">
                      <p:stCondLst>
                        <p:cond delay="indefinite"/>
                      </p:stCondLst>
                      <p:childTnLst>
                        <p:par>
                          <p:cTn id="92" fill="freeze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92" name="CustomShape 7"/>
          <p:cNvSpPr/>
          <p:nvPr/>
        </p:nvSpPr>
        <p:spPr>
          <a:xfrm>
            <a:off x="421200" y="1789920"/>
            <a:ext cx="8683200" cy="100224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8"/>
          <p:cNvSpPr/>
          <p:nvPr/>
        </p:nvSpPr>
        <p:spPr>
          <a:xfrm>
            <a:off x="50508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4" name="CustomShape 9"/>
          <p:cNvSpPr/>
          <p:nvPr/>
        </p:nvSpPr>
        <p:spPr>
          <a:xfrm>
            <a:off x="363600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795" name="" descr=""/>
          <p:cNvPicPr/>
          <p:nvPr/>
        </p:nvPicPr>
        <p:blipFill>
          <a:blip r:embed="rId1"/>
          <a:stretch/>
        </p:blipFill>
        <p:spPr>
          <a:xfrm>
            <a:off x="9720" y="1209960"/>
            <a:ext cx="12729240" cy="5484600"/>
          </a:xfrm>
          <a:prstGeom prst="rect">
            <a:avLst/>
          </a:prstGeom>
          <a:ln>
            <a:noFill/>
          </a:ln>
        </p:spPr>
      </p:pic>
      <p:pic>
        <p:nvPicPr>
          <p:cNvPr id="796" name="" descr=""/>
          <p:cNvPicPr/>
          <p:nvPr/>
        </p:nvPicPr>
        <p:blipFill>
          <a:blip r:embed="rId2"/>
          <a:stretch/>
        </p:blipFill>
        <p:spPr>
          <a:xfrm>
            <a:off x="-11880" y="5645880"/>
            <a:ext cx="9226440" cy="1912320"/>
          </a:xfrm>
          <a:prstGeom prst="rect">
            <a:avLst/>
          </a:prstGeom>
          <a:ln>
            <a:noFill/>
          </a:ln>
        </p:spPr>
      </p:pic>
      <p:pic>
        <p:nvPicPr>
          <p:cNvPr id="797" name="" descr=""/>
          <p:cNvPicPr/>
          <p:nvPr/>
        </p:nvPicPr>
        <p:blipFill>
          <a:blip r:embed="rId3"/>
          <a:stretch/>
        </p:blipFill>
        <p:spPr>
          <a:xfrm>
            <a:off x="0" y="3384000"/>
            <a:ext cx="6274080" cy="2255040"/>
          </a:xfrm>
          <a:prstGeom prst="rect">
            <a:avLst/>
          </a:prstGeom>
          <a:ln>
            <a:noFill/>
          </a:ln>
        </p:spPr>
      </p:pic>
      <p:sp>
        <p:nvSpPr>
          <p:cNvPr id="798" name="CustomShape 10"/>
          <p:cNvSpPr/>
          <p:nvPr/>
        </p:nvSpPr>
        <p:spPr>
          <a:xfrm>
            <a:off x="6245280" y="3456000"/>
            <a:ext cx="3185280" cy="45468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dev is guided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99" name="CustomShape 11"/>
          <p:cNvSpPr/>
          <p:nvPr/>
        </p:nvSpPr>
        <p:spPr>
          <a:xfrm>
            <a:off x="251280" y="1656000"/>
            <a:ext cx="5291280" cy="8625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0" name="" descr=""/>
          <p:cNvPicPr/>
          <p:nvPr/>
        </p:nvPicPr>
        <p:blipFill>
          <a:blip r:embed="rId4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>
                <p:childTnLst>
                  <p:par>
                    <p:cTn id="97" fill="freeze">
                      <p:stCondLst>
                        <p:cond delay="indefinite"/>
                      </p:stCondLst>
                      <p:childTnLst>
                        <p:par>
                          <p:cTn id="98" fill="freeze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07" name="CustomShape 7"/>
          <p:cNvSpPr/>
          <p:nvPr/>
        </p:nvSpPr>
        <p:spPr>
          <a:xfrm>
            <a:off x="1737360" y="1463040"/>
            <a:ext cx="3379680" cy="7664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Glue code between steps and main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08" name="CustomShape 8"/>
          <p:cNvSpPr/>
          <p:nvPr/>
        </p:nvSpPr>
        <p:spPr>
          <a:xfrm>
            <a:off x="731520" y="4104000"/>
            <a:ext cx="310536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Contextual variable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09" name="CustomShape 9"/>
          <p:cNvSpPr/>
          <p:nvPr/>
        </p:nvSpPr>
        <p:spPr>
          <a:xfrm>
            <a:off x="50544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10" name="CustomShape 10"/>
          <p:cNvSpPr/>
          <p:nvPr/>
        </p:nvSpPr>
        <p:spPr>
          <a:xfrm>
            <a:off x="363636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11" name="" descr=""/>
          <p:cNvPicPr/>
          <p:nvPr/>
        </p:nvPicPr>
        <p:blipFill>
          <a:blip r:embed="rId1"/>
          <a:stretch/>
        </p:blipFill>
        <p:spPr>
          <a:xfrm>
            <a:off x="144000" y="2304000"/>
            <a:ext cx="12170520" cy="1798560"/>
          </a:xfrm>
          <a:prstGeom prst="rect">
            <a:avLst/>
          </a:prstGeom>
          <a:ln>
            <a:noFill/>
          </a:ln>
        </p:spPr>
      </p:pic>
      <p:pic>
        <p:nvPicPr>
          <p:cNvPr id="812" name="" descr=""/>
          <p:cNvPicPr/>
          <p:nvPr/>
        </p:nvPicPr>
        <p:blipFill>
          <a:blip r:embed="rId2"/>
          <a:stretch/>
        </p:blipFill>
        <p:spPr>
          <a:xfrm>
            <a:off x="693360" y="4896000"/>
            <a:ext cx="9407160" cy="1510560"/>
          </a:xfrm>
          <a:prstGeom prst="rect">
            <a:avLst/>
          </a:prstGeom>
          <a:ln>
            <a:noFill/>
          </a:ln>
        </p:spPr>
      </p:pic>
      <p:pic>
        <p:nvPicPr>
          <p:cNvPr id="813" name="" descr=""/>
          <p:cNvPicPr/>
          <p:nvPr/>
        </p:nvPicPr>
        <p:blipFill>
          <a:blip r:embed="rId3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>
                <p:childTnLst>
                  <p:par>
                    <p:cTn id="103" fill="freeze">
                      <p:stCondLst>
                        <p:cond delay="indefinite"/>
                      </p:stCondLst>
                      <p:childTnLst>
                        <p:par>
                          <p:cTn id="104" fill="freeze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freeze">
                      <p:stCondLst>
                        <p:cond delay="indefinite"/>
                      </p:stCondLst>
                      <p:childTnLst>
                        <p:par>
                          <p:cTn id="108" fill="freeze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554480" y="1563480"/>
            <a:ext cx="6960600" cy="392760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360000" y="5852160"/>
            <a:ext cx="85312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 product owner during the demo of the product after an iteration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" descr=""/>
          <p:cNvPicPr/>
          <p:nvPr/>
        </p:nvPicPr>
        <p:blipFill>
          <a:blip r:embed="rId1"/>
          <a:stretch/>
        </p:blipFill>
        <p:spPr>
          <a:xfrm>
            <a:off x="26280" y="1440000"/>
            <a:ext cx="6236280" cy="2378880"/>
          </a:xfrm>
          <a:prstGeom prst="rect">
            <a:avLst/>
          </a:prstGeom>
          <a:ln>
            <a:noFill/>
          </a:ln>
        </p:spPr>
      </p:pic>
      <p:pic>
        <p:nvPicPr>
          <p:cNvPr id="815" name="" descr=""/>
          <p:cNvPicPr/>
          <p:nvPr/>
        </p:nvPicPr>
        <p:blipFill>
          <a:blip r:embed="rId2"/>
          <a:stretch/>
        </p:blipFill>
        <p:spPr>
          <a:xfrm>
            <a:off x="3387240" y="1387800"/>
            <a:ext cx="9427320" cy="4061880"/>
          </a:xfrm>
          <a:prstGeom prst="rect">
            <a:avLst/>
          </a:prstGeom>
          <a:ln>
            <a:noFill/>
          </a:ln>
        </p:spPr>
      </p:pic>
      <p:sp>
        <p:nvSpPr>
          <p:cNvPr id="816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2" name="CustomShape 7"/>
          <p:cNvSpPr/>
          <p:nvPr/>
        </p:nvSpPr>
        <p:spPr>
          <a:xfrm>
            <a:off x="457200" y="3931920"/>
            <a:ext cx="360" cy="87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8"/>
          <p:cNvSpPr/>
          <p:nvPr/>
        </p:nvSpPr>
        <p:spPr>
          <a:xfrm>
            <a:off x="-274320" y="3566160"/>
            <a:ext cx="10786320" cy="2922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9"/>
          <p:cNvSpPr/>
          <p:nvPr/>
        </p:nvSpPr>
        <p:spPr>
          <a:xfrm>
            <a:off x="3391200" y="4023720"/>
            <a:ext cx="5665680" cy="5450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Define mocks behavior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5" name="CustomShape 10"/>
          <p:cNvSpPr/>
          <p:nvPr/>
        </p:nvSpPr>
        <p:spPr>
          <a:xfrm>
            <a:off x="3563280" y="2376000"/>
            <a:ext cx="5723280" cy="790560"/>
          </a:xfrm>
          <a:prstGeom prst="rect">
            <a:avLst/>
          </a:prstGeom>
          <a:solidFill>
            <a:srgbClr val="94bd5e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6" name="" descr=""/>
          <p:cNvPicPr/>
          <p:nvPr/>
        </p:nvPicPr>
        <p:blipFill>
          <a:blip r:embed="rId3"/>
          <a:stretch/>
        </p:blipFill>
        <p:spPr>
          <a:xfrm>
            <a:off x="-110160" y="4730400"/>
            <a:ext cx="15696360" cy="1231920"/>
          </a:xfrm>
          <a:prstGeom prst="rect">
            <a:avLst/>
          </a:prstGeom>
          <a:ln>
            <a:noFill/>
          </a:ln>
        </p:spPr>
      </p:pic>
      <p:pic>
        <p:nvPicPr>
          <p:cNvPr id="827" name="" descr=""/>
          <p:cNvPicPr/>
          <p:nvPr/>
        </p:nvPicPr>
        <p:blipFill>
          <a:blip r:embed="rId4"/>
          <a:stretch/>
        </p:blipFill>
        <p:spPr>
          <a:xfrm>
            <a:off x="0" y="5894280"/>
            <a:ext cx="6226560" cy="2312280"/>
          </a:xfrm>
          <a:prstGeom prst="rect">
            <a:avLst/>
          </a:prstGeom>
          <a:ln>
            <a:noFill/>
          </a:ln>
        </p:spPr>
      </p:pic>
      <p:sp>
        <p:nvSpPr>
          <p:cNvPr id="828" name="CustomShape 11"/>
          <p:cNvSpPr/>
          <p:nvPr/>
        </p:nvSpPr>
        <p:spPr>
          <a:xfrm>
            <a:off x="50580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29" name="CustomShape 12"/>
          <p:cNvSpPr/>
          <p:nvPr/>
        </p:nvSpPr>
        <p:spPr>
          <a:xfrm>
            <a:off x="363672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30" name="" descr=""/>
          <p:cNvPicPr/>
          <p:nvPr/>
        </p:nvPicPr>
        <p:blipFill>
          <a:blip r:embed="rId5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831" name="CustomShape 13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32" name="CustomShape 14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nodeType="mainSeq">
                <p:childTnLst>
                  <p:par>
                    <p:cTn id="113" fill="freeze">
                      <p:stCondLst>
                        <p:cond delay="indefinite"/>
                      </p:stCondLst>
                      <p:childTnLst>
                        <p:par>
                          <p:cTn id="114" fill="freeze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" descr=""/>
          <p:cNvPicPr/>
          <p:nvPr/>
        </p:nvPicPr>
        <p:blipFill>
          <a:blip r:embed="rId1"/>
          <a:stretch/>
        </p:blipFill>
        <p:spPr>
          <a:xfrm>
            <a:off x="394920" y="1440000"/>
            <a:ext cx="6083640" cy="2598120"/>
          </a:xfrm>
          <a:prstGeom prst="rect">
            <a:avLst/>
          </a:prstGeom>
          <a:ln>
            <a:noFill/>
          </a:ln>
        </p:spPr>
      </p:pic>
      <p:sp>
        <p:nvSpPr>
          <p:cNvPr id="834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40" name="CustomShape 7"/>
          <p:cNvSpPr/>
          <p:nvPr/>
        </p:nvSpPr>
        <p:spPr>
          <a:xfrm>
            <a:off x="6192000" y="3217320"/>
            <a:ext cx="356256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Main code call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41" name="CustomShape 8"/>
          <p:cNvSpPr/>
          <p:nvPr/>
        </p:nvSpPr>
        <p:spPr>
          <a:xfrm>
            <a:off x="50580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42" name="CustomShape 9"/>
          <p:cNvSpPr/>
          <p:nvPr/>
        </p:nvSpPr>
        <p:spPr>
          <a:xfrm>
            <a:off x="363672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43" name="" descr=""/>
          <p:cNvPicPr/>
          <p:nvPr/>
        </p:nvPicPr>
        <p:blipFill>
          <a:blip r:embed="rId2"/>
          <a:stretch/>
        </p:blipFill>
        <p:spPr>
          <a:xfrm>
            <a:off x="72000" y="3960000"/>
            <a:ext cx="12241440" cy="1006560"/>
          </a:xfrm>
          <a:prstGeom prst="rect">
            <a:avLst/>
          </a:prstGeom>
          <a:ln>
            <a:noFill/>
          </a:ln>
        </p:spPr>
      </p:pic>
      <p:pic>
        <p:nvPicPr>
          <p:cNvPr id="844" name="" descr=""/>
          <p:cNvPicPr/>
          <p:nvPr/>
        </p:nvPicPr>
        <p:blipFill>
          <a:blip r:embed="rId3"/>
          <a:stretch/>
        </p:blipFill>
        <p:spPr>
          <a:xfrm>
            <a:off x="844560" y="5150160"/>
            <a:ext cx="5922000" cy="2912400"/>
          </a:xfrm>
          <a:prstGeom prst="rect">
            <a:avLst/>
          </a:prstGeom>
          <a:ln>
            <a:noFill/>
          </a:ln>
        </p:spPr>
      </p:pic>
      <p:pic>
        <p:nvPicPr>
          <p:cNvPr id="845" name="" descr=""/>
          <p:cNvPicPr/>
          <p:nvPr/>
        </p:nvPicPr>
        <p:blipFill>
          <a:blip r:embed="rId4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846" name="CustomShape 10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47" name="CustomShape 11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nodeType="mainSeq">
                <p:childTnLst>
                  <p:par>
                    <p:cTn id="119" fill="freeze">
                      <p:stCondLst>
                        <p:cond delay="indefinite"/>
                      </p:stCondLst>
                      <p:childTnLst>
                        <p:par>
                          <p:cTn id="120" fill="freeze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" descr=""/>
          <p:cNvPicPr/>
          <p:nvPr/>
        </p:nvPicPr>
        <p:blipFill>
          <a:blip r:embed="rId1"/>
          <a:stretch/>
        </p:blipFill>
        <p:spPr>
          <a:xfrm>
            <a:off x="360000" y="1836000"/>
            <a:ext cx="7598160" cy="2474280"/>
          </a:xfrm>
          <a:prstGeom prst="rect">
            <a:avLst/>
          </a:prstGeom>
          <a:ln>
            <a:noFill/>
          </a:ln>
        </p:spPr>
      </p:pic>
      <p:sp>
        <p:nvSpPr>
          <p:cNvPr id="849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55" name="CustomShape 7"/>
          <p:cNvSpPr/>
          <p:nvPr/>
        </p:nvSpPr>
        <p:spPr>
          <a:xfrm>
            <a:off x="4366080" y="3600000"/>
            <a:ext cx="4632480" cy="43056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Main code does not exist….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6" name="CustomShape 8"/>
          <p:cNvSpPr/>
          <p:nvPr/>
        </p:nvSpPr>
        <p:spPr>
          <a:xfrm>
            <a:off x="5330880" y="6552000"/>
            <a:ext cx="230112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Check results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57" name="CustomShape 9"/>
          <p:cNvSpPr/>
          <p:nvPr/>
        </p:nvSpPr>
        <p:spPr>
          <a:xfrm>
            <a:off x="50544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58" name="CustomShape 10"/>
          <p:cNvSpPr/>
          <p:nvPr/>
        </p:nvSpPr>
        <p:spPr>
          <a:xfrm>
            <a:off x="363636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59" name="" descr=""/>
          <p:cNvPicPr/>
          <p:nvPr/>
        </p:nvPicPr>
        <p:blipFill>
          <a:blip r:embed="rId2"/>
          <a:stretch/>
        </p:blipFill>
        <p:spPr>
          <a:xfrm>
            <a:off x="265320" y="1152000"/>
            <a:ext cx="5493240" cy="769320"/>
          </a:xfrm>
          <a:prstGeom prst="rect">
            <a:avLst/>
          </a:prstGeom>
          <a:ln>
            <a:noFill/>
          </a:ln>
        </p:spPr>
      </p:pic>
      <p:pic>
        <p:nvPicPr>
          <p:cNvPr id="860" name="" descr=""/>
          <p:cNvPicPr/>
          <p:nvPr/>
        </p:nvPicPr>
        <p:blipFill>
          <a:blip r:embed="rId3"/>
          <a:stretch/>
        </p:blipFill>
        <p:spPr>
          <a:xfrm>
            <a:off x="324000" y="4104000"/>
            <a:ext cx="9550440" cy="902880"/>
          </a:xfrm>
          <a:prstGeom prst="rect">
            <a:avLst/>
          </a:prstGeom>
          <a:ln>
            <a:noFill/>
          </a:ln>
        </p:spPr>
      </p:pic>
      <p:pic>
        <p:nvPicPr>
          <p:cNvPr id="861" name="" descr=""/>
          <p:cNvPicPr/>
          <p:nvPr/>
        </p:nvPicPr>
        <p:blipFill>
          <a:blip r:embed="rId4"/>
          <a:stretch/>
        </p:blipFill>
        <p:spPr>
          <a:xfrm>
            <a:off x="372960" y="4964760"/>
            <a:ext cx="4845600" cy="2845800"/>
          </a:xfrm>
          <a:prstGeom prst="rect">
            <a:avLst/>
          </a:prstGeom>
          <a:ln>
            <a:noFill/>
          </a:ln>
        </p:spPr>
      </p:pic>
      <p:pic>
        <p:nvPicPr>
          <p:cNvPr id="862" name="" descr=""/>
          <p:cNvPicPr/>
          <p:nvPr/>
        </p:nvPicPr>
        <p:blipFill>
          <a:blip r:embed="rId5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863" name="CustomShape 11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64" name="CustomShape 12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3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3" dur="indefinite" restart="never" nodeType="tmRoot">
          <p:childTnLst>
            <p:seq>
              <p:cTn id="124" nodeType="mainSeq">
                <p:childTnLst>
                  <p:par>
                    <p:cTn id="125" fill="freeze">
                      <p:stCondLst>
                        <p:cond delay="indefinite"/>
                      </p:stCondLst>
                      <p:childTnLst>
                        <p:par>
                          <p:cTn id="126" fill="freeze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72" name="CustomShape 7"/>
          <p:cNvSpPr/>
          <p:nvPr/>
        </p:nvSpPr>
        <p:spPr>
          <a:xfrm>
            <a:off x="50544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3" name="CustomShape 8"/>
          <p:cNvSpPr/>
          <p:nvPr/>
        </p:nvSpPr>
        <p:spPr>
          <a:xfrm>
            <a:off x="363636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74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875" name="CustomShape 9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76" name="CustomShape 10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1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78" name="" descr=""/>
          <p:cNvPicPr/>
          <p:nvPr/>
        </p:nvPicPr>
        <p:blipFill>
          <a:blip r:embed="rId2"/>
          <a:stretch/>
        </p:blipFill>
        <p:spPr>
          <a:xfrm>
            <a:off x="144000" y="1296000"/>
            <a:ext cx="9871920" cy="1224000"/>
          </a:xfrm>
          <a:prstGeom prst="rect">
            <a:avLst/>
          </a:prstGeom>
          <a:ln>
            <a:noFill/>
          </a:ln>
        </p:spPr>
      </p:pic>
      <p:pic>
        <p:nvPicPr>
          <p:cNvPr id="879" name="" descr=""/>
          <p:cNvPicPr/>
          <p:nvPr/>
        </p:nvPicPr>
        <p:blipFill>
          <a:blip r:embed="rId3"/>
          <a:stretch/>
        </p:blipFill>
        <p:spPr>
          <a:xfrm>
            <a:off x="1109880" y="2448000"/>
            <a:ext cx="2274120" cy="1114920"/>
          </a:xfrm>
          <a:prstGeom prst="rect">
            <a:avLst/>
          </a:prstGeom>
          <a:ln>
            <a:noFill/>
          </a:ln>
        </p:spPr>
      </p:pic>
      <p:sp>
        <p:nvSpPr>
          <p:cNvPr id="880" name="CustomShape 12"/>
          <p:cNvSpPr/>
          <p:nvPr/>
        </p:nvSpPr>
        <p:spPr>
          <a:xfrm>
            <a:off x="936000" y="3456000"/>
            <a:ext cx="4632480" cy="43056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Let’s write the real code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81" name="" descr=""/>
          <p:cNvPicPr/>
          <p:nvPr/>
        </p:nvPicPr>
        <p:blipFill>
          <a:blip r:embed="rId4"/>
          <a:stretch/>
        </p:blipFill>
        <p:spPr>
          <a:xfrm>
            <a:off x="216000" y="4320000"/>
            <a:ext cx="9086040" cy="26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>
                <p:childTnLst>
                  <p:par>
                    <p:cTn id="131" fill="freeze">
                      <p:stCondLst>
                        <p:cond delay="indefinite"/>
                      </p:stCondLst>
                      <p:childTnLst>
                        <p:par>
                          <p:cTn id="132" fill="freeze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88" name="" descr=""/>
          <p:cNvPicPr/>
          <p:nvPr/>
        </p:nvPicPr>
        <p:blipFill>
          <a:blip r:embed="rId1"/>
          <a:stretch/>
        </p:blipFill>
        <p:spPr>
          <a:xfrm>
            <a:off x="914400" y="4641480"/>
            <a:ext cx="7414920" cy="1938600"/>
          </a:xfrm>
          <a:prstGeom prst="rect">
            <a:avLst/>
          </a:prstGeom>
          <a:ln>
            <a:noFill/>
          </a:ln>
        </p:spPr>
      </p:pic>
      <p:sp>
        <p:nvSpPr>
          <p:cNvPr id="889" name="CustomShape 7"/>
          <p:cNvSpPr/>
          <p:nvPr/>
        </p:nvSpPr>
        <p:spPr>
          <a:xfrm>
            <a:off x="3900240" y="5713560"/>
            <a:ext cx="4019760" cy="7664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code is activated in the production conditions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90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891" name="CustomShape 8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92" name="CustomShape 9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0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11"/>
          <p:cNvSpPr/>
          <p:nvPr/>
        </p:nvSpPr>
        <p:spPr>
          <a:xfrm rot="15840000">
            <a:off x="8093520" y="42372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2"/>
          <p:cNvSpPr/>
          <p:nvPr/>
        </p:nvSpPr>
        <p:spPr>
          <a:xfrm>
            <a:off x="50616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96" name="CustomShape 13"/>
          <p:cNvSpPr/>
          <p:nvPr/>
        </p:nvSpPr>
        <p:spPr>
          <a:xfrm>
            <a:off x="363708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e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scen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897" name="" descr=""/>
          <p:cNvPicPr/>
          <p:nvPr/>
        </p:nvPicPr>
        <p:blipFill>
          <a:blip r:embed="rId3"/>
          <a:stretch/>
        </p:blipFill>
        <p:spPr>
          <a:xfrm>
            <a:off x="720000" y="1800000"/>
            <a:ext cx="8011800" cy="2378520"/>
          </a:xfrm>
          <a:prstGeom prst="rect">
            <a:avLst/>
          </a:prstGeom>
          <a:ln>
            <a:noFill/>
          </a:ln>
        </p:spPr>
      </p:pic>
      <p:sp>
        <p:nvSpPr>
          <p:cNvPr id="898" name="CustomShape 14"/>
          <p:cNvSpPr/>
          <p:nvPr/>
        </p:nvSpPr>
        <p:spPr>
          <a:xfrm>
            <a:off x="5400000" y="3888000"/>
            <a:ext cx="4315680" cy="57600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First implemented scenario !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05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906" name="CustomShape 7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07" name="CustomShape 8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9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0"/>
          <p:cNvSpPr/>
          <p:nvPr/>
        </p:nvSpPr>
        <p:spPr>
          <a:xfrm rot="15840000">
            <a:off x="8093520" y="42372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1"/>
          <p:cNvSpPr/>
          <p:nvPr/>
        </p:nvSpPr>
        <p:spPr>
          <a:xfrm>
            <a:off x="7342200" y="35784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11" name="CustomShape 12"/>
          <p:cNvSpPr/>
          <p:nvPr/>
        </p:nvSpPr>
        <p:spPr>
          <a:xfrm rot="7652400">
            <a:off x="7602120" y="49104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3"/>
          <p:cNvSpPr/>
          <p:nvPr/>
        </p:nvSpPr>
        <p:spPr>
          <a:xfrm rot="1811400">
            <a:off x="7657920" y="8928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4"/>
          <p:cNvSpPr/>
          <p:nvPr/>
        </p:nvSpPr>
        <p:spPr>
          <a:xfrm>
            <a:off x="50616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14" name="CustomShape 15"/>
          <p:cNvSpPr/>
          <p:nvPr/>
        </p:nvSpPr>
        <p:spPr>
          <a:xfrm>
            <a:off x="363708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15" name="" descr=""/>
          <p:cNvPicPr/>
          <p:nvPr/>
        </p:nvPicPr>
        <p:blipFill>
          <a:blip r:embed="rId2"/>
          <a:stretch/>
        </p:blipFill>
        <p:spPr>
          <a:xfrm>
            <a:off x="233640" y="1224000"/>
            <a:ext cx="5742360" cy="2942280"/>
          </a:xfrm>
          <a:prstGeom prst="rect">
            <a:avLst/>
          </a:prstGeom>
          <a:ln>
            <a:noFill/>
          </a:ln>
        </p:spPr>
      </p:pic>
      <p:pic>
        <p:nvPicPr>
          <p:cNvPr id="916" name="" descr=""/>
          <p:cNvPicPr/>
          <p:nvPr/>
        </p:nvPicPr>
        <p:blipFill>
          <a:blip r:embed="rId3"/>
          <a:stretch/>
        </p:blipFill>
        <p:spPr>
          <a:xfrm>
            <a:off x="4119120" y="1584000"/>
            <a:ext cx="6608880" cy="1571040"/>
          </a:xfrm>
          <a:prstGeom prst="rect">
            <a:avLst/>
          </a:prstGeom>
          <a:ln>
            <a:noFill/>
          </a:ln>
        </p:spPr>
      </p:pic>
      <p:pic>
        <p:nvPicPr>
          <p:cNvPr id="917" name="" descr=""/>
          <p:cNvPicPr/>
          <p:nvPr/>
        </p:nvPicPr>
        <p:blipFill>
          <a:blip r:embed="rId4"/>
          <a:stretch/>
        </p:blipFill>
        <p:spPr>
          <a:xfrm>
            <a:off x="4392000" y="3384000"/>
            <a:ext cx="4542480" cy="1085040"/>
          </a:xfrm>
          <a:prstGeom prst="rect">
            <a:avLst/>
          </a:prstGeom>
          <a:ln>
            <a:noFill/>
          </a:ln>
        </p:spPr>
      </p:pic>
      <p:pic>
        <p:nvPicPr>
          <p:cNvPr id="918" name="" descr=""/>
          <p:cNvPicPr/>
          <p:nvPr/>
        </p:nvPicPr>
        <p:blipFill>
          <a:blip r:embed="rId5"/>
          <a:stretch/>
        </p:blipFill>
        <p:spPr>
          <a:xfrm>
            <a:off x="216000" y="4244760"/>
            <a:ext cx="8226720" cy="2883240"/>
          </a:xfrm>
          <a:prstGeom prst="rect">
            <a:avLst/>
          </a:prstGeom>
          <a:ln>
            <a:noFill/>
          </a:ln>
        </p:spPr>
      </p:pic>
      <p:sp>
        <p:nvSpPr>
          <p:cNvPr id="919" name="CustomShape 16"/>
          <p:cNvSpPr/>
          <p:nvPr/>
        </p:nvSpPr>
        <p:spPr>
          <a:xfrm>
            <a:off x="5019840" y="4392000"/>
            <a:ext cx="4628160" cy="93600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Reusing executable steps with a lower level of abstraction</a:t>
            </a:r>
            <a:endParaRPr b="0" lang="en-GB" sz="24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>
                <p:childTnLst>
                  <p:par>
                    <p:cTn id="139" fill="freeze">
                      <p:stCondLst>
                        <p:cond delay="indefinite"/>
                      </p:stCondLst>
                      <p:childTnLst>
                        <p:par>
                          <p:cTn id="140" fill="freeze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" descr=""/>
          <p:cNvPicPr/>
          <p:nvPr/>
        </p:nvPicPr>
        <p:blipFill>
          <a:blip r:embed="rId1"/>
          <a:stretch/>
        </p:blipFill>
        <p:spPr>
          <a:xfrm>
            <a:off x="216000" y="4512600"/>
            <a:ext cx="8427960" cy="3047040"/>
          </a:xfrm>
          <a:prstGeom prst="rect">
            <a:avLst/>
          </a:prstGeom>
          <a:ln>
            <a:noFill/>
          </a:ln>
        </p:spPr>
      </p:pic>
      <p:sp>
        <p:nvSpPr>
          <p:cNvPr id="921" name="CustomShape 1"/>
          <p:cNvSpPr/>
          <p:nvPr/>
        </p:nvSpPr>
        <p:spPr>
          <a:xfrm>
            <a:off x="1728000" y="4059360"/>
            <a:ext cx="216000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Reusing steps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22" name="CustomShape 2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Line 3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Line 4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5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Line 6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7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28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929" name="CustomShape 8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30" name="CustomShape 9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0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11"/>
          <p:cNvSpPr/>
          <p:nvPr/>
        </p:nvSpPr>
        <p:spPr>
          <a:xfrm rot="15840000">
            <a:off x="8093520" y="42372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12"/>
          <p:cNvSpPr/>
          <p:nvPr/>
        </p:nvSpPr>
        <p:spPr>
          <a:xfrm>
            <a:off x="7342200" y="35784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34" name="CustomShape 13"/>
          <p:cNvSpPr/>
          <p:nvPr/>
        </p:nvSpPr>
        <p:spPr>
          <a:xfrm rot="7652400">
            <a:off x="7602120" y="49104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4"/>
          <p:cNvSpPr/>
          <p:nvPr/>
        </p:nvSpPr>
        <p:spPr>
          <a:xfrm rot="1811400">
            <a:off x="7657920" y="8928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5"/>
          <p:cNvSpPr/>
          <p:nvPr/>
        </p:nvSpPr>
        <p:spPr>
          <a:xfrm>
            <a:off x="50616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37" name="CustomShape 16"/>
          <p:cNvSpPr/>
          <p:nvPr/>
        </p:nvSpPr>
        <p:spPr>
          <a:xfrm>
            <a:off x="363708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38" name="" descr=""/>
          <p:cNvPicPr/>
          <p:nvPr/>
        </p:nvPicPr>
        <p:blipFill>
          <a:blip r:embed="rId3"/>
          <a:stretch/>
        </p:blipFill>
        <p:spPr>
          <a:xfrm>
            <a:off x="4462920" y="1584000"/>
            <a:ext cx="6409080" cy="3094560"/>
          </a:xfrm>
          <a:prstGeom prst="rect">
            <a:avLst/>
          </a:prstGeom>
          <a:ln>
            <a:noFill/>
          </a:ln>
        </p:spPr>
      </p:pic>
      <p:pic>
        <p:nvPicPr>
          <p:cNvPr id="939" name="" descr=""/>
          <p:cNvPicPr/>
          <p:nvPr/>
        </p:nvPicPr>
        <p:blipFill>
          <a:blip r:embed="rId4"/>
          <a:stretch/>
        </p:blipFill>
        <p:spPr>
          <a:xfrm>
            <a:off x="5050080" y="4968000"/>
            <a:ext cx="1789920" cy="970920"/>
          </a:xfrm>
          <a:prstGeom prst="rect">
            <a:avLst/>
          </a:prstGeom>
          <a:ln>
            <a:noFill/>
          </a:ln>
        </p:spPr>
      </p:pic>
      <p:pic>
        <p:nvPicPr>
          <p:cNvPr id="940" name="" descr=""/>
          <p:cNvPicPr/>
          <p:nvPr/>
        </p:nvPicPr>
        <p:blipFill>
          <a:blip r:embed="rId5"/>
          <a:stretch/>
        </p:blipFill>
        <p:spPr>
          <a:xfrm>
            <a:off x="72000" y="1152000"/>
            <a:ext cx="4351680" cy="283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>
                <p:childTnLst>
                  <p:par>
                    <p:cTn id="145" fill="freeze">
                      <p:stCondLst>
                        <p:cond delay="indefinite"/>
                      </p:stCondLst>
                      <p:childTnLst>
                        <p:par>
                          <p:cTn id="146" fill="freeze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7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948" name="CustomShape 7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49" name="CustomShape 8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9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10"/>
          <p:cNvSpPr/>
          <p:nvPr/>
        </p:nvSpPr>
        <p:spPr>
          <a:xfrm rot="15840000">
            <a:off x="8093520" y="42372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11"/>
          <p:cNvSpPr/>
          <p:nvPr/>
        </p:nvSpPr>
        <p:spPr>
          <a:xfrm>
            <a:off x="7342200" y="35784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53" name="CustomShape 12"/>
          <p:cNvSpPr/>
          <p:nvPr/>
        </p:nvSpPr>
        <p:spPr>
          <a:xfrm rot="7652400">
            <a:off x="7602120" y="49104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13"/>
          <p:cNvSpPr/>
          <p:nvPr/>
        </p:nvSpPr>
        <p:spPr>
          <a:xfrm rot="1811400">
            <a:off x="7657920" y="8928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4"/>
          <p:cNvSpPr/>
          <p:nvPr/>
        </p:nvSpPr>
        <p:spPr>
          <a:xfrm>
            <a:off x="50616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56" name="CustomShape 15"/>
          <p:cNvSpPr/>
          <p:nvPr/>
        </p:nvSpPr>
        <p:spPr>
          <a:xfrm>
            <a:off x="363708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57" name="" descr=""/>
          <p:cNvPicPr/>
          <p:nvPr/>
        </p:nvPicPr>
        <p:blipFill>
          <a:blip r:embed="rId2"/>
          <a:stretch/>
        </p:blipFill>
        <p:spPr>
          <a:xfrm>
            <a:off x="216000" y="1200960"/>
            <a:ext cx="4732920" cy="124704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3"/>
          <a:stretch/>
        </p:blipFill>
        <p:spPr>
          <a:xfrm>
            <a:off x="4618440" y="1728000"/>
            <a:ext cx="6037560" cy="1466280"/>
          </a:xfrm>
          <a:prstGeom prst="rect">
            <a:avLst/>
          </a:prstGeom>
          <a:ln>
            <a:noFill/>
          </a:ln>
        </p:spPr>
      </p:pic>
      <p:sp>
        <p:nvSpPr>
          <p:cNvPr id="959" name="CustomShape 16"/>
          <p:cNvSpPr/>
          <p:nvPr/>
        </p:nvSpPr>
        <p:spPr>
          <a:xfrm>
            <a:off x="1152000" y="2520000"/>
            <a:ext cx="3811680" cy="93600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Generate data to make a scenario easier to read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60" name="" descr=""/>
          <p:cNvPicPr/>
          <p:nvPr/>
        </p:nvPicPr>
        <p:blipFill>
          <a:blip r:embed="rId4"/>
          <a:stretch/>
        </p:blipFill>
        <p:spPr>
          <a:xfrm>
            <a:off x="216000" y="3647520"/>
            <a:ext cx="8370720" cy="2256480"/>
          </a:xfrm>
          <a:prstGeom prst="rect">
            <a:avLst/>
          </a:prstGeom>
          <a:ln>
            <a:noFill/>
          </a:ln>
        </p:spPr>
      </p:pic>
      <p:pic>
        <p:nvPicPr>
          <p:cNvPr id="961" name="" descr=""/>
          <p:cNvPicPr/>
          <p:nvPr/>
        </p:nvPicPr>
        <p:blipFill>
          <a:blip r:embed="rId5"/>
          <a:stretch/>
        </p:blipFill>
        <p:spPr>
          <a:xfrm>
            <a:off x="3312000" y="6048000"/>
            <a:ext cx="5828040" cy="153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68" name="CustomShape 7"/>
          <p:cNvSpPr/>
          <p:nvPr/>
        </p:nvSpPr>
        <p:spPr>
          <a:xfrm>
            <a:off x="2448000" y="2777040"/>
            <a:ext cx="4910400" cy="53496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Implement a high level scenario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69" name="CustomShape 8"/>
          <p:cNvSpPr/>
          <p:nvPr/>
        </p:nvSpPr>
        <p:spPr>
          <a:xfrm>
            <a:off x="8191800" y="57276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70" name="CustomShape 9"/>
          <p:cNvSpPr/>
          <p:nvPr/>
        </p:nvSpPr>
        <p:spPr>
          <a:xfrm rot="7652400">
            <a:off x="8451720" y="70596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10"/>
          <p:cNvSpPr/>
          <p:nvPr/>
        </p:nvSpPr>
        <p:spPr>
          <a:xfrm rot="1811400">
            <a:off x="8507520" y="3042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11"/>
          <p:cNvSpPr/>
          <p:nvPr/>
        </p:nvSpPr>
        <p:spPr>
          <a:xfrm rot="15840000">
            <a:off x="8093520" y="42372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12"/>
          <p:cNvSpPr/>
          <p:nvPr/>
        </p:nvSpPr>
        <p:spPr>
          <a:xfrm>
            <a:off x="7342200" y="35784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74" name="CustomShape 13"/>
          <p:cNvSpPr/>
          <p:nvPr/>
        </p:nvSpPr>
        <p:spPr>
          <a:xfrm rot="7652400">
            <a:off x="7602120" y="49104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14"/>
          <p:cNvSpPr/>
          <p:nvPr/>
        </p:nvSpPr>
        <p:spPr>
          <a:xfrm rot="1811400">
            <a:off x="7657920" y="8928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15"/>
          <p:cNvSpPr/>
          <p:nvPr/>
        </p:nvSpPr>
        <p:spPr>
          <a:xfrm rot="15840000">
            <a:off x="7243920" y="20880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16"/>
          <p:cNvSpPr/>
          <p:nvPr/>
        </p:nvSpPr>
        <p:spPr>
          <a:xfrm>
            <a:off x="50616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78" name="CustomShape 17"/>
          <p:cNvSpPr/>
          <p:nvPr/>
        </p:nvSpPr>
        <p:spPr>
          <a:xfrm>
            <a:off x="363708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 scenario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runnable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979" name="" descr=""/>
          <p:cNvPicPr/>
          <p:nvPr/>
        </p:nvPicPr>
        <p:blipFill>
          <a:blip r:embed="rId1"/>
          <a:stretch/>
        </p:blipFill>
        <p:spPr>
          <a:xfrm>
            <a:off x="216000" y="1246320"/>
            <a:ext cx="7803000" cy="1201680"/>
          </a:xfrm>
          <a:prstGeom prst="rect">
            <a:avLst/>
          </a:prstGeom>
          <a:ln>
            <a:noFill/>
          </a:ln>
        </p:spPr>
      </p:pic>
      <p:pic>
        <p:nvPicPr>
          <p:cNvPr id="980" name="" descr=""/>
          <p:cNvPicPr/>
          <p:nvPr/>
        </p:nvPicPr>
        <p:blipFill>
          <a:blip r:embed="rId2"/>
          <a:stretch/>
        </p:blipFill>
        <p:spPr>
          <a:xfrm>
            <a:off x="144000" y="3470040"/>
            <a:ext cx="14011920" cy="3657960"/>
          </a:xfrm>
          <a:prstGeom prst="rect">
            <a:avLst/>
          </a:prstGeom>
          <a:ln>
            <a:noFill/>
          </a:ln>
        </p:spPr>
      </p:pic>
      <p:pic>
        <p:nvPicPr>
          <p:cNvPr id="981" name="" descr=""/>
          <p:cNvPicPr/>
          <p:nvPr/>
        </p:nvPicPr>
        <p:blipFill>
          <a:blip r:embed="rId3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9458640" y="284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Line 2"/>
          <p:cNvSpPr/>
          <p:nvPr/>
        </p:nvSpPr>
        <p:spPr>
          <a:xfrm>
            <a:off x="9732960" y="5770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Line 3"/>
          <p:cNvSpPr/>
          <p:nvPr/>
        </p:nvSpPr>
        <p:spPr>
          <a:xfrm flipV="1">
            <a:off x="936720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Line 4"/>
          <p:cNvSpPr/>
          <p:nvPr/>
        </p:nvSpPr>
        <p:spPr>
          <a:xfrm flipH="1" flipV="1">
            <a:off x="9732960" y="10342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Line 5"/>
          <p:cNvSpPr/>
          <p:nvPr/>
        </p:nvSpPr>
        <p:spPr>
          <a:xfrm>
            <a:off x="9367200" y="7599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6"/>
          <p:cNvSpPr/>
          <p:nvPr/>
        </p:nvSpPr>
        <p:spPr>
          <a:xfrm>
            <a:off x="9367200" y="12171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8" name="CustomShape 7"/>
          <p:cNvSpPr/>
          <p:nvPr/>
        </p:nvSpPr>
        <p:spPr>
          <a:xfrm>
            <a:off x="2377440" y="6087960"/>
            <a:ext cx="4385520" cy="453240"/>
          </a:xfrm>
          <a:prstGeom prst="rect">
            <a:avLst/>
          </a:prstGeom>
          <a:solidFill>
            <a:srgbClr val="ffcc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scenarios are implemented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989" name="CustomShape 8"/>
          <p:cNvSpPr/>
          <p:nvPr/>
        </p:nvSpPr>
        <p:spPr>
          <a:xfrm>
            <a:off x="8204400" y="62892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990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991" name="CustomShape 9"/>
          <p:cNvSpPr/>
          <p:nvPr/>
        </p:nvSpPr>
        <p:spPr>
          <a:xfrm rot="7652400">
            <a:off x="8464320" y="76212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10"/>
          <p:cNvSpPr/>
          <p:nvPr/>
        </p:nvSpPr>
        <p:spPr>
          <a:xfrm rot="1811400">
            <a:off x="8520120" y="36036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11"/>
          <p:cNvSpPr/>
          <p:nvPr/>
        </p:nvSpPr>
        <p:spPr>
          <a:xfrm rot="15840000">
            <a:off x="8106120" y="47988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12"/>
          <p:cNvSpPr/>
          <p:nvPr/>
        </p:nvSpPr>
        <p:spPr>
          <a:xfrm>
            <a:off x="7354800" y="41400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5" name="CustomShape 13"/>
          <p:cNvSpPr/>
          <p:nvPr/>
        </p:nvSpPr>
        <p:spPr>
          <a:xfrm rot="7652400">
            <a:off x="7614720" y="54720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14"/>
          <p:cNvSpPr/>
          <p:nvPr/>
        </p:nvSpPr>
        <p:spPr>
          <a:xfrm rot="1811400">
            <a:off x="7670520" y="14544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5"/>
          <p:cNvSpPr/>
          <p:nvPr/>
        </p:nvSpPr>
        <p:spPr>
          <a:xfrm rot="15840000">
            <a:off x="7256520" y="26496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6"/>
          <p:cNvSpPr/>
          <p:nvPr/>
        </p:nvSpPr>
        <p:spPr>
          <a:xfrm>
            <a:off x="6503400" y="228600"/>
            <a:ext cx="72792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BDD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9" name="CustomShape 17"/>
          <p:cNvSpPr/>
          <p:nvPr/>
        </p:nvSpPr>
        <p:spPr>
          <a:xfrm rot="7652400">
            <a:off x="6727320" y="253800"/>
            <a:ext cx="565200" cy="562320"/>
          </a:xfrm>
          <a:custGeom>
            <a:avLst/>
            <a:gdLst/>
            <a:ahLst/>
            <a:rect l="l" t="t" r="r" b="b"/>
            <a:pathLst>
              <a:path w="1778" h="1177">
                <a:moveTo>
                  <a:pt x="1193" y="786"/>
                </a:moveTo>
                <a:lnTo>
                  <a:pt x="1199" y="766"/>
                </a:lnTo>
                <a:lnTo>
                  <a:pt x="1207" y="745"/>
                </a:lnTo>
                <a:lnTo>
                  <a:pt x="1211" y="725"/>
                </a:lnTo>
                <a:lnTo>
                  <a:pt x="1216" y="705"/>
                </a:lnTo>
                <a:lnTo>
                  <a:pt x="1219" y="685"/>
                </a:lnTo>
                <a:lnTo>
                  <a:pt x="1221" y="666"/>
                </a:lnTo>
                <a:lnTo>
                  <a:pt x="1222" y="647"/>
                </a:lnTo>
                <a:lnTo>
                  <a:pt x="1221" y="628"/>
                </a:lnTo>
                <a:lnTo>
                  <a:pt x="1222" y="609"/>
                </a:lnTo>
                <a:lnTo>
                  <a:pt x="1218" y="591"/>
                </a:lnTo>
                <a:lnTo>
                  <a:pt x="1215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9" y="525"/>
                </a:lnTo>
                <a:lnTo>
                  <a:pt x="1190" y="510"/>
                </a:lnTo>
                <a:lnTo>
                  <a:pt x="1182" y="495"/>
                </a:lnTo>
                <a:lnTo>
                  <a:pt x="1172" y="482"/>
                </a:lnTo>
                <a:lnTo>
                  <a:pt x="1162" y="469"/>
                </a:lnTo>
                <a:lnTo>
                  <a:pt x="1149" y="457"/>
                </a:lnTo>
                <a:lnTo>
                  <a:pt x="1136" y="446"/>
                </a:lnTo>
                <a:lnTo>
                  <a:pt x="1124" y="435"/>
                </a:lnTo>
                <a:lnTo>
                  <a:pt x="1108" y="426"/>
                </a:lnTo>
                <a:lnTo>
                  <a:pt x="1094" y="417"/>
                </a:lnTo>
                <a:lnTo>
                  <a:pt x="1078" y="410"/>
                </a:lnTo>
                <a:lnTo>
                  <a:pt x="1062" y="403"/>
                </a:lnTo>
                <a:lnTo>
                  <a:pt x="1043" y="399"/>
                </a:lnTo>
                <a:lnTo>
                  <a:pt x="1026" y="394"/>
                </a:lnTo>
                <a:lnTo>
                  <a:pt x="1007" y="390"/>
                </a:lnTo>
                <a:lnTo>
                  <a:pt x="988" y="387"/>
                </a:lnTo>
                <a:lnTo>
                  <a:pt x="967" y="387"/>
                </a:lnTo>
                <a:lnTo>
                  <a:pt x="947" y="386"/>
                </a:lnTo>
                <a:lnTo>
                  <a:pt x="927" y="386"/>
                </a:lnTo>
                <a:lnTo>
                  <a:pt x="906" y="387"/>
                </a:lnTo>
                <a:lnTo>
                  <a:pt x="884" y="390"/>
                </a:lnTo>
                <a:lnTo>
                  <a:pt x="864" y="393"/>
                </a:lnTo>
                <a:lnTo>
                  <a:pt x="842" y="399"/>
                </a:lnTo>
                <a:lnTo>
                  <a:pt x="820" y="403"/>
                </a:lnTo>
                <a:lnTo>
                  <a:pt x="797" y="410"/>
                </a:lnTo>
                <a:lnTo>
                  <a:pt x="776" y="418"/>
                </a:lnTo>
                <a:lnTo>
                  <a:pt x="755" y="427"/>
                </a:lnTo>
                <a:lnTo>
                  <a:pt x="732" y="435"/>
                </a:lnTo>
                <a:lnTo>
                  <a:pt x="711" y="447"/>
                </a:lnTo>
                <a:lnTo>
                  <a:pt x="689" y="457"/>
                </a:lnTo>
                <a:lnTo>
                  <a:pt x="668" y="470"/>
                </a:lnTo>
                <a:lnTo>
                  <a:pt x="646" y="483"/>
                </a:lnTo>
                <a:lnTo>
                  <a:pt x="626" y="496"/>
                </a:lnTo>
                <a:lnTo>
                  <a:pt x="606" y="511"/>
                </a:lnTo>
                <a:lnTo>
                  <a:pt x="586" y="526"/>
                </a:lnTo>
                <a:lnTo>
                  <a:pt x="567" y="542"/>
                </a:lnTo>
                <a:lnTo>
                  <a:pt x="549" y="558"/>
                </a:lnTo>
                <a:lnTo>
                  <a:pt x="531" y="575"/>
                </a:lnTo>
                <a:lnTo>
                  <a:pt x="514" y="592"/>
                </a:lnTo>
                <a:lnTo>
                  <a:pt x="497" y="610"/>
                </a:lnTo>
                <a:lnTo>
                  <a:pt x="482" y="628"/>
                </a:lnTo>
                <a:lnTo>
                  <a:pt x="466" y="647"/>
                </a:lnTo>
                <a:lnTo>
                  <a:pt x="452" y="666"/>
                </a:lnTo>
                <a:lnTo>
                  <a:pt x="439" y="686"/>
                </a:lnTo>
                <a:lnTo>
                  <a:pt x="427" y="706"/>
                </a:lnTo>
                <a:lnTo>
                  <a:pt x="416" y="726"/>
                </a:lnTo>
                <a:lnTo>
                  <a:pt x="404" y="746"/>
                </a:lnTo>
                <a:lnTo>
                  <a:pt x="395" y="767"/>
                </a:lnTo>
                <a:lnTo>
                  <a:pt x="386" y="787"/>
                </a:lnTo>
                <a:lnTo>
                  <a:pt x="0" y="787"/>
                </a:lnTo>
                <a:lnTo>
                  <a:pt x="16" y="747"/>
                </a:lnTo>
                <a:lnTo>
                  <a:pt x="35" y="707"/>
                </a:lnTo>
                <a:lnTo>
                  <a:pt x="56" y="668"/>
                </a:lnTo>
                <a:lnTo>
                  <a:pt x="77" y="629"/>
                </a:lnTo>
                <a:lnTo>
                  <a:pt x="102" y="590"/>
                </a:lnTo>
                <a:lnTo>
                  <a:pt x="128" y="552"/>
                </a:lnTo>
                <a:lnTo>
                  <a:pt x="156" y="514"/>
                </a:lnTo>
                <a:lnTo>
                  <a:pt x="186" y="477"/>
                </a:lnTo>
                <a:lnTo>
                  <a:pt x="216" y="441"/>
                </a:lnTo>
                <a:lnTo>
                  <a:pt x="249" y="406"/>
                </a:lnTo>
                <a:lnTo>
                  <a:pt x="283" y="371"/>
                </a:lnTo>
                <a:lnTo>
                  <a:pt x="319" y="338"/>
                </a:lnTo>
                <a:lnTo>
                  <a:pt x="355" y="306"/>
                </a:lnTo>
                <a:lnTo>
                  <a:pt x="393" y="275"/>
                </a:lnTo>
                <a:lnTo>
                  <a:pt x="430" y="245"/>
                </a:lnTo>
                <a:lnTo>
                  <a:pt x="470" y="217"/>
                </a:lnTo>
                <a:lnTo>
                  <a:pt x="510" y="191"/>
                </a:lnTo>
                <a:lnTo>
                  <a:pt x="551" y="164"/>
                </a:lnTo>
                <a:lnTo>
                  <a:pt x="593" y="142"/>
                </a:lnTo>
                <a:lnTo>
                  <a:pt x="635" y="119"/>
                </a:lnTo>
                <a:lnTo>
                  <a:pt x="678" y="100"/>
                </a:lnTo>
                <a:lnTo>
                  <a:pt x="720" y="81"/>
                </a:lnTo>
                <a:lnTo>
                  <a:pt x="762" y="65"/>
                </a:lnTo>
                <a:lnTo>
                  <a:pt x="806" y="50"/>
                </a:lnTo>
                <a:lnTo>
                  <a:pt x="850" y="36"/>
                </a:lnTo>
                <a:lnTo>
                  <a:pt x="892" y="25"/>
                </a:lnTo>
                <a:lnTo>
                  <a:pt x="935" y="17"/>
                </a:lnTo>
                <a:lnTo>
                  <a:pt x="976" y="9"/>
                </a:lnTo>
                <a:lnTo>
                  <a:pt x="1018" y="4"/>
                </a:lnTo>
                <a:lnTo>
                  <a:pt x="1059" y="1"/>
                </a:lnTo>
                <a:lnTo>
                  <a:pt x="1100" y="0"/>
                </a:lnTo>
                <a:lnTo>
                  <a:pt x="1139" y="0"/>
                </a:lnTo>
                <a:lnTo>
                  <a:pt x="1179" y="4"/>
                </a:lnTo>
                <a:lnTo>
                  <a:pt x="1217" y="9"/>
                </a:lnTo>
                <a:lnTo>
                  <a:pt x="1252" y="16"/>
                </a:lnTo>
                <a:lnTo>
                  <a:pt x="1288" y="25"/>
                </a:lnTo>
                <a:lnTo>
                  <a:pt x="1322" y="36"/>
                </a:lnTo>
                <a:lnTo>
                  <a:pt x="1355" y="49"/>
                </a:lnTo>
                <a:lnTo>
                  <a:pt x="1386" y="64"/>
                </a:lnTo>
                <a:lnTo>
                  <a:pt x="1416" y="80"/>
                </a:lnTo>
                <a:lnTo>
                  <a:pt x="1444" y="99"/>
                </a:lnTo>
                <a:lnTo>
                  <a:pt x="1470" y="119"/>
                </a:lnTo>
                <a:lnTo>
                  <a:pt x="1495" y="141"/>
                </a:lnTo>
                <a:lnTo>
                  <a:pt x="1519" y="164"/>
                </a:lnTo>
                <a:lnTo>
                  <a:pt x="1540" y="189"/>
                </a:lnTo>
                <a:lnTo>
                  <a:pt x="1559" y="215"/>
                </a:lnTo>
                <a:lnTo>
                  <a:pt x="1576" y="243"/>
                </a:lnTo>
                <a:lnTo>
                  <a:pt x="1591" y="274"/>
                </a:lnTo>
                <a:lnTo>
                  <a:pt x="1605" y="305"/>
                </a:lnTo>
                <a:lnTo>
                  <a:pt x="1615" y="336"/>
                </a:lnTo>
                <a:lnTo>
                  <a:pt x="1623" y="370"/>
                </a:lnTo>
                <a:lnTo>
                  <a:pt x="1631" y="404"/>
                </a:lnTo>
                <a:lnTo>
                  <a:pt x="1635" y="439"/>
                </a:lnTo>
                <a:lnTo>
                  <a:pt x="1637" y="475"/>
                </a:lnTo>
                <a:lnTo>
                  <a:pt x="1638" y="512"/>
                </a:lnTo>
                <a:lnTo>
                  <a:pt x="1636" y="551"/>
                </a:lnTo>
                <a:lnTo>
                  <a:pt x="1632" y="588"/>
                </a:lnTo>
                <a:lnTo>
                  <a:pt x="1626" y="627"/>
                </a:lnTo>
                <a:lnTo>
                  <a:pt x="1617" y="666"/>
                </a:lnTo>
                <a:lnTo>
                  <a:pt x="1607" y="706"/>
                </a:lnTo>
                <a:lnTo>
                  <a:pt x="1594" y="746"/>
                </a:lnTo>
                <a:lnTo>
                  <a:pt x="1579" y="786"/>
                </a:lnTo>
                <a:lnTo>
                  <a:pt x="1777" y="786"/>
                </a:lnTo>
                <a:lnTo>
                  <a:pt x="1232" y="1176"/>
                </a:lnTo>
                <a:lnTo>
                  <a:pt x="995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8"/>
          <p:cNvSpPr/>
          <p:nvPr/>
        </p:nvSpPr>
        <p:spPr>
          <a:xfrm rot="1811400">
            <a:off x="6819120" y="-75600"/>
            <a:ext cx="565560" cy="562320"/>
          </a:xfrm>
          <a:custGeom>
            <a:avLst/>
            <a:gdLst/>
            <a:ahLst/>
            <a:rect l="l" t="t" r="r" b="b"/>
            <a:pathLst>
              <a:path w="1781" h="1177">
                <a:moveTo>
                  <a:pt x="1193" y="786"/>
                </a:moveTo>
                <a:lnTo>
                  <a:pt x="1200" y="766"/>
                </a:lnTo>
                <a:lnTo>
                  <a:pt x="1207" y="744"/>
                </a:lnTo>
                <a:lnTo>
                  <a:pt x="1212" y="725"/>
                </a:lnTo>
                <a:lnTo>
                  <a:pt x="1217" y="705"/>
                </a:lnTo>
                <a:lnTo>
                  <a:pt x="1220" y="685"/>
                </a:lnTo>
                <a:lnTo>
                  <a:pt x="1223" y="666"/>
                </a:lnTo>
                <a:lnTo>
                  <a:pt x="1224" y="647"/>
                </a:lnTo>
                <a:lnTo>
                  <a:pt x="1223" y="628"/>
                </a:lnTo>
                <a:lnTo>
                  <a:pt x="1222" y="609"/>
                </a:lnTo>
                <a:lnTo>
                  <a:pt x="1219" y="591"/>
                </a:lnTo>
                <a:lnTo>
                  <a:pt x="1216" y="574"/>
                </a:lnTo>
                <a:lnTo>
                  <a:pt x="1212" y="557"/>
                </a:lnTo>
                <a:lnTo>
                  <a:pt x="1206" y="542"/>
                </a:lnTo>
                <a:lnTo>
                  <a:pt x="1200" y="524"/>
                </a:lnTo>
                <a:lnTo>
                  <a:pt x="1191" y="510"/>
                </a:lnTo>
                <a:lnTo>
                  <a:pt x="1183" y="495"/>
                </a:lnTo>
                <a:lnTo>
                  <a:pt x="1174" y="482"/>
                </a:lnTo>
                <a:lnTo>
                  <a:pt x="1162" y="469"/>
                </a:lnTo>
                <a:lnTo>
                  <a:pt x="1151" y="457"/>
                </a:lnTo>
                <a:lnTo>
                  <a:pt x="1139" y="446"/>
                </a:lnTo>
                <a:lnTo>
                  <a:pt x="1125" y="435"/>
                </a:lnTo>
                <a:lnTo>
                  <a:pt x="1111" y="426"/>
                </a:lnTo>
                <a:lnTo>
                  <a:pt x="1096" y="417"/>
                </a:lnTo>
                <a:lnTo>
                  <a:pt x="1080" y="410"/>
                </a:lnTo>
                <a:lnTo>
                  <a:pt x="1063" y="403"/>
                </a:lnTo>
                <a:lnTo>
                  <a:pt x="1046" y="398"/>
                </a:lnTo>
                <a:lnTo>
                  <a:pt x="1028" y="393"/>
                </a:lnTo>
                <a:lnTo>
                  <a:pt x="1009" y="390"/>
                </a:lnTo>
                <a:lnTo>
                  <a:pt x="990" y="387"/>
                </a:lnTo>
                <a:lnTo>
                  <a:pt x="970" y="386"/>
                </a:lnTo>
                <a:lnTo>
                  <a:pt x="950" y="385"/>
                </a:lnTo>
                <a:lnTo>
                  <a:pt x="930" y="387"/>
                </a:lnTo>
                <a:lnTo>
                  <a:pt x="908" y="387"/>
                </a:lnTo>
                <a:lnTo>
                  <a:pt x="887" y="391"/>
                </a:lnTo>
                <a:lnTo>
                  <a:pt x="866" y="393"/>
                </a:lnTo>
                <a:lnTo>
                  <a:pt x="844" y="398"/>
                </a:lnTo>
                <a:lnTo>
                  <a:pt x="823" y="404"/>
                </a:lnTo>
                <a:lnTo>
                  <a:pt x="800" y="410"/>
                </a:lnTo>
                <a:lnTo>
                  <a:pt x="778" y="417"/>
                </a:lnTo>
                <a:lnTo>
                  <a:pt x="757" y="426"/>
                </a:lnTo>
                <a:lnTo>
                  <a:pt x="735" y="435"/>
                </a:lnTo>
                <a:lnTo>
                  <a:pt x="713" y="446"/>
                </a:lnTo>
                <a:lnTo>
                  <a:pt x="692" y="457"/>
                </a:lnTo>
                <a:lnTo>
                  <a:pt x="671" y="469"/>
                </a:lnTo>
                <a:lnTo>
                  <a:pt x="650" y="482"/>
                </a:lnTo>
                <a:lnTo>
                  <a:pt x="630" y="495"/>
                </a:lnTo>
                <a:lnTo>
                  <a:pt x="609" y="510"/>
                </a:lnTo>
                <a:lnTo>
                  <a:pt x="589" y="526"/>
                </a:lnTo>
                <a:lnTo>
                  <a:pt x="571" y="541"/>
                </a:lnTo>
                <a:lnTo>
                  <a:pt x="552" y="557"/>
                </a:lnTo>
                <a:lnTo>
                  <a:pt x="534" y="574"/>
                </a:lnTo>
                <a:lnTo>
                  <a:pt x="517" y="591"/>
                </a:lnTo>
                <a:lnTo>
                  <a:pt x="500" y="609"/>
                </a:lnTo>
                <a:lnTo>
                  <a:pt x="485" y="628"/>
                </a:lnTo>
                <a:lnTo>
                  <a:pt x="469" y="647"/>
                </a:lnTo>
                <a:lnTo>
                  <a:pt x="455" y="666"/>
                </a:lnTo>
                <a:lnTo>
                  <a:pt x="442" y="686"/>
                </a:lnTo>
                <a:lnTo>
                  <a:pt x="429" y="706"/>
                </a:lnTo>
                <a:lnTo>
                  <a:pt x="418" y="725"/>
                </a:lnTo>
                <a:lnTo>
                  <a:pt x="407" y="745"/>
                </a:lnTo>
                <a:lnTo>
                  <a:pt x="398" y="767"/>
                </a:lnTo>
                <a:lnTo>
                  <a:pt x="389" y="786"/>
                </a:lnTo>
                <a:lnTo>
                  <a:pt x="0" y="786"/>
                </a:lnTo>
                <a:lnTo>
                  <a:pt x="18" y="746"/>
                </a:lnTo>
                <a:lnTo>
                  <a:pt x="36" y="706"/>
                </a:lnTo>
                <a:lnTo>
                  <a:pt x="57" y="667"/>
                </a:lnTo>
                <a:lnTo>
                  <a:pt x="80" y="628"/>
                </a:lnTo>
                <a:lnTo>
                  <a:pt x="104" y="589"/>
                </a:lnTo>
                <a:lnTo>
                  <a:pt x="130" y="551"/>
                </a:lnTo>
                <a:lnTo>
                  <a:pt x="158" y="513"/>
                </a:lnTo>
                <a:lnTo>
                  <a:pt x="188" y="476"/>
                </a:lnTo>
                <a:lnTo>
                  <a:pt x="219" y="440"/>
                </a:lnTo>
                <a:lnTo>
                  <a:pt x="251" y="405"/>
                </a:lnTo>
                <a:lnTo>
                  <a:pt x="286" y="370"/>
                </a:lnTo>
                <a:lnTo>
                  <a:pt x="321" y="337"/>
                </a:lnTo>
                <a:lnTo>
                  <a:pt x="357" y="305"/>
                </a:lnTo>
                <a:lnTo>
                  <a:pt x="395" y="274"/>
                </a:lnTo>
                <a:lnTo>
                  <a:pt x="434" y="245"/>
                </a:lnTo>
                <a:lnTo>
                  <a:pt x="473" y="216"/>
                </a:lnTo>
                <a:lnTo>
                  <a:pt x="513" y="190"/>
                </a:lnTo>
                <a:lnTo>
                  <a:pt x="555" y="164"/>
                </a:lnTo>
                <a:lnTo>
                  <a:pt x="596" y="141"/>
                </a:lnTo>
                <a:lnTo>
                  <a:pt x="638" y="119"/>
                </a:lnTo>
                <a:lnTo>
                  <a:pt x="680" y="99"/>
                </a:lnTo>
                <a:lnTo>
                  <a:pt x="724" y="81"/>
                </a:lnTo>
                <a:lnTo>
                  <a:pt x="766" y="64"/>
                </a:lnTo>
                <a:lnTo>
                  <a:pt x="810" y="49"/>
                </a:lnTo>
                <a:lnTo>
                  <a:pt x="853" y="36"/>
                </a:lnTo>
                <a:lnTo>
                  <a:pt x="896" y="25"/>
                </a:lnTo>
                <a:lnTo>
                  <a:pt x="938" y="16"/>
                </a:lnTo>
                <a:lnTo>
                  <a:pt x="980" y="9"/>
                </a:lnTo>
                <a:lnTo>
                  <a:pt x="1022" y="4"/>
                </a:lnTo>
                <a:lnTo>
                  <a:pt x="1064" y="1"/>
                </a:lnTo>
                <a:lnTo>
                  <a:pt x="1104" y="0"/>
                </a:lnTo>
                <a:lnTo>
                  <a:pt x="1143" y="1"/>
                </a:lnTo>
                <a:lnTo>
                  <a:pt x="1182" y="3"/>
                </a:lnTo>
                <a:lnTo>
                  <a:pt x="1220" y="9"/>
                </a:lnTo>
                <a:lnTo>
                  <a:pt x="1256" y="16"/>
                </a:lnTo>
                <a:lnTo>
                  <a:pt x="1292" y="25"/>
                </a:lnTo>
                <a:lnTo>
                  <a:pt x="1326" y="36"/>
                </a:lnTo>
                <a:lnTo>
                  <a:pt x="1359" y="49"/>
                </a:lnTo>
                <a:lnTo>
                  <a:pt x="1390" y="64"/>
                </a:lnTo>
                <a:lnTo>
                  <a:pt x="1420" y="80"/>
                </a:lnTo>
                <a:lnTo>
                  <a:pt x="1448" y="99"/>
                </a:lnTo>
                <a:lnTo>
                  <a:pt x="1475" y="119"/>
                </a:lnTo>
                <a:lnTo>
                  <a:pt x="1500" y="142"/>
                </a:lnTo>
                <a:lnTo>
                  <a:pt x="1523" y="164"/>
                </a:lnTo>
                <a:lnTo>
                  <a:pt x="1543" y="190"/>
                </a:lnTo>
                <a:lnTo>
                  <a:pt x="1563" y="216"/>
                </a:lnTo>
                <a:lnTo>
                  <a:pt x="1580" y="244"/>
                </a:lnTo>
                <a:lnTo>
                  <a:pt x="1595" y="273"/>
                </a:lnTo>
                <a:lnTo>
                  <a:pt x="1609" y="305"/>
                </a:lnTo>
                <a:lnTo>
                  <a:pt x="1619" y="337"/>
                </a:lnTo>
                <a:lnTo>
                  <a:pt x="1628" y="370"/>
                </a:lnTo>
                <a:lnTo>
                  <a:pt x="1635" y="405"/>
                </a:lnTo>
                <a:lnTo>
                  <a:pt x="1639" y="440"/>
                </a:lnTo>
                <a:lnTo>
                  <a:pt x="1642" y="476"/>
                </a:lnTo>
                <a:lnTo>
                  <a:pt x="1642" y="513"/>
                </a:lnTo>
                <a:lnTo>
                  <a:pt x="1640" y="551"/>
                </a:lnTo>
                <a:lnTo>
                  <a:pt x="1636" y="589"/>
                </a:lnTo>
                <a:lnTo>
                  <a:pt x="1630" y="628"/>
                </a:lnTo>
                <a:lnTo>
                  <a:pt x="1621" y="667"/>
                </a:lnTo>
                <a:lnTo>
                  <a:pt x="1611" y="706"/>
                </a:lnTo>
                <a:lnTo>
                  <a:pt x="1598" y="746"/>
                </a:lnTo>
                <a:lnTo>
                  <a:pt x="1583" y="786"/>
                </a:lnTo>
                <a:lnTo>
                  <a:pt x="1780" y="786"/>
                </a:lnTo>
                <a:lnTo>
                  <a:pt x="1233" y="1176"/>
                </a:lnTo>
                <a:lnTo>
                  <a:pt x="997" y="786"/>
                </a:lnTo>
                <a:lnTo>
                  <a:pt x="1193" y="786"/>
                </a:lnTo>
              </a:path>
            </a:pathLst>
          </a:cu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9"/>
          <p:cNvSpPr/>
          <p:nvPr/>
        </p:nvSpPr>
        <p:spPr>
          <a:xfrm rot="15840000">
            <a:off x="6405120" y="43560"/>
            <a:ext cx="565560" cy="562320"/>
          </a:xfrm>
          <a:custGeom>
            <a:avLst/>
            <a:gdLst/>
            <a:ahLst/>
            <a:rect l="l" t="t" r="r" b="b"/>
            <a:pathLst>
              <a:path w="1779" h="1177">
                <a:moveTo>
                  <a:pt x="1191" y="786"/>
                </a:moveTo>
                <a:lnTo>
                  <a:pt x="1199" y="766"/>
                </a:lnTo>
                <a:lnTo>
                  <a:pt x="1206" y="745"/>
                </a:lnTo>
                <a:lnTo>
                  <a:pt x="1210" y="725"/>
                </a:lnTo>
                <a:lnTo>
                  <a:pt x="1215" y="705"/>
                </a:lnTo>
                <a:lnTo>
                  <a:pt x="1218" y="684"/>
                </a:lnTo>
                <a:lnTo>
                  <a:pt x="1221" y="666"/>
                </a:lnTo>
                <a:lnTo>
                  <a:pt x="1221" y="647"/>
                </a:lnTo>
                <a:lnTo>
                  <a:pt x="1221" y="628"/>
                </a:lnTo>
                <a:lnTo>
                  <a:pt x="1220" y="609"/>
                </a:lnTo>
                <a:lnTo>
                  <a:pt x="1217" y="591"/>
                </a:lnTo>
                <a:lnTo>
                  <a:pt x="1214" y="574"/>
                </a:lnTo>
                <a:lnTo>
                  <a:pt x="1210" y="557"/>
                </a:lnTo>
                <a:lnTo>
                  <a:pt x="1205" y="541"/>
                </a:lnTo>
                <a:lnTo>
                  <a:pt x="1198" y="525"/>
                </a:lnTo>
                <a:lnTo>
                  <a:pt x="1189" y="509"/>
                </a:lnTo>
                <a:lnTo>
                  <a:pt x="1181" y="495"/>
                </a:lnTo>
                <a:lnTo>
                  <a:pt x="1171" y="482"/>
                </a:lnTo>
                <a:lnTo>
                  <a:pt x="1161" y="469"/>
                </a:lnTo>
                <a:lnTo>
                  <a:pt x="1150" y="457"/>
                </a:lnTo>
                <a:lnTo>
                  <a:pt x="1137" y="446"/>
                </a:lnTo>
                <a:lnTo>
                  <a:pt x="1123" y="435"/>
                </a:lnTo>
                <a:lnTo>
                  <a:pt x="1108" y="426"/>
                </a:lnTo>
                <a:lnTo>
                  <a:pt x="1094" y="416"/>
                </a:lnTo>
                <a:lnTo>
                  <a:pt x="1078" y="410"/>
                </a:lnTo>
                <a:lnTo>
                  <a:pt x="1061" y="403"/>
                </a:lnTo>
                <a:lnTo>
                  <a:pt x="1044" y="398"/>
                </a:lnTo>
                <a:lnTo>
                  <a:pt x="1026" y="393"/>
                </a:lnTo>
                <a:lnTo>
                  <a:pt x="1007" y="390"/>
                </a:lnTo>
                <a:lnTo>
                  <a:pt x="988" y="387"/>
                </a:lnTo>
                <a:lnTo>
                  <a:pt x="967" y="386"/>
                </a:lnTo>
                <a:lnTo>
                  <a:pt x="947" y="385"/>
                </a:lnTo>
                <a:lnTo>
                  <a:pt x="928" y="387"/>
                </a:lnTo>
                <a:lnTo>
                  <a:pt x="906" y="388"/>
                </a:lnTo>
                <a:lnTo>
                  <a:pt x="885" y="391"/>
                </a:lnTo>
                <a:lnTo>
                  <a:pt x="863" y="394"/>
                </a:lnTo>
                <a:lnTo>
                  <a:pt x="842" y="398"/>
                </a:lnTo>
                <a:lnTo>
                  <a:pt x="820" y="403"/>
                </a:lnTo>
                <a:lnTo>
                  <a:pt x="798" y="411"/>
                </a:lnTo>
                <a:lnTo>
                  <a:pt x="776" y="417"/>
                </a:lnTo>
                <a:lnTo>
                  <a:pt x="755" y="426"/>
                </a:lnTo>
                <a:lnTo>
                  <a:pt x="733" y="436"/>
                </a:lnTo>
                <a:lnTo>
                  <a:pt x="711" y="447"/>
                </a:lnTo>
                <a:lnTo>
                  <a:pt x="689" y="457"/>
                </a:lnTo>
                <a:lnTo>
                  <a:pt x="669" y="470"/>
                </a:lnTo>
                <a:lnTo>
                  <a:pt x="648" y="483"/>
                </a:lnTo>
                <a:lnTo>
                  <a:pt x="627" y="496"/>
                </a:lnTo>
                <a:lnTo>
                  <a:pt x="607" y="510"/>
                </a:lnTo>
                <a:lnTo>
                  <a:pt x="588" y="526"/>
                </a:lnTo>
                <a:lnTo>
                  <a:pt x="568" y="542"/>
                </a:lnTo>
                <a:lnTo>
                  <a:pt x="550" y="557"/>
                </a:lnTo>
                <a:lnTo>
                  <a:pt x="532" y="575"/>
                </a:lnTo>
                <a:lnTo>
                  <a:pt x="515" y="592"/>
                </a:lnTo>
                <a:lnTo>
                  <a:pt x="498" y="610"/>
                </a:lnTo>
                <a:lnTo>
                  <a:pt x="483" y="629"/>
                </a:lnTo>
                <a:lnTo>
                  <a:pt x="467" y="648"/>
                </a:lnTo>
                <a:lnTo>
                  <a:pt x="453" y="667"/>
                </a:lnTo>
                <a:lnTo>
                  <a:pt x="440" y="686"/>
                </a:lnTo>
                <a:lnTo>
                  <a:pt x="427" y="706"/>
                </a:lnTo>
                <a:lnTo>
                  <a:pt x="416" y="726"/>
                </a:lnTo>
                <a:lnTo>
                  <a:pt x="405" y="746"/>
                </a:lnTo>
                <a:lnTo>
                  <a:pt x="396" y="766"/>
                </a:lnTo>
                <a:lnTo>
                  <a:pt x="387" y="787"/>
                </a:lnTo>
                <a:lnTo>
                  <a:pt x="0" y="788"/>
                </a:lnTo>
                <a:lnTo>
                  <a:pt x="16" y="748"/>
                </a:lnTo>
                <a:lnTo>
                  <a:pt x="35" y="707"/>
                </a:lnTo>
                <a:lnTo>
                  <a:pt x="56" y="669"/>
                </a:lnTo>
                <a:lnTo>
                  <a:pt x="78" y="629"/>
                </a:lnTo>
                <a:lnTo>
                  <a:pt x="103" y="590"/>
                </a:lnTo>
                <a:lnTo>
                  <a:pt x="128" y="553"/>
                </a:lnTo>
                <a:lnTo>
                  <a:pt x="156" y="514"/>
                </a:lnTo>
                <a:lnTo>
                  <a:pt x="186" y="477"/>
                </a:lnTo>
                <a:lnTo>
                  <a:pt x="218" y="441"/>
                </a:lnTo>
                <a:lnTo>
                  <a:pt x="249" y="406"/>
                </a:lnTo>
                <a:lnTo>
                  <a:pt x="283" y="371"/>
                </a:lnTo>
                <a:lnTo>
                  <a:pt x="318" y="338"/>
                </a:lnTo>
                <a:lnTo>
                  <a:pt x="354" y="306"/>
                </a:lnTo>
                <a:lnTo>
                  <a:pt x="392" y="275"/>
                </a:lnTo>
                <a:lnTo>
                  <a:pt x="432" y="245"/>
                </a:lnTo>
                <a:lnTo>
                  <a:pt x="470" y="217"/>
                </a:lnTo>
                <a:lnTo>
                  <a:pt x="511" y="191"/>
                </a:lnTo>
                <a:lnTo>
                  <a:pt x="552" y="165"/>
                </a:lnTo>
                <a:lnTo>
                  <a:pt x="594" y="142"/>
                </a:lnTo>
                <a:lnTo>
                  <a:pt x="636" y="120"/>
                </a:lnTo>
                <a:lnTo>
                  <a:pt x="678" y="100"/>
                </a:lnTo>
                <a:lnTo>
                  <a:pt x="721" y="80"/>
                </a:lnTo>
                <a:lnTo>
                  <a:pt x="764" y="65"/>
                </a:lnTo>
                <a:lnTo>
                  <a:pt x="807" y="49"/>
                </a:lnTo>
                <a:lnTo>
                  <a:pt x="850" y="37"/>
                </a:lnTo>
                <a:lnTo>
                  <a:pt x="893" y="26"/>
                </a:lnTo>
                <a:lnTo>
                  <a:pt x="936" y="16"/>
                </a:lnTo>
                <a:lnTo>
                  <a:pt x="977" y="9"/>
                </a:lnTo>
                <a:lnTo>
                  <a:pt x="1019" y="4"/>
                </a:lnTo>
                <a:lnTo>
                  <a:pt x="1061" y="1"/>
                </a:lnTo>
                <a:lnTo>
                  <a:pt x="1101" y="0"/>
                </a:lnTo>
                <a:lnTo>
                  <a:pt x="1141" y="1"/>
                </a:lnTo>
                <a:lnTo>
                  <a:pt x="1180" y="4"/>
                </a:lnTo>
                <a:lnTo>
                  <a:pt x="1217" y="8"/>
                </a:lnTo>
                <a:lnTo>
                  <a:pt x="1253" y="16"/>
                </a:lnTo>
                <a:lnTo>
                  <a:pt x="1289" y="25"/>
                </a:lnTo>
                <a:lnTo>
                  <a:pt x="1324" y="35"/>
                </a:lnTo>
                <a:lnTo>
                  <a:pt x="1356" y="49"/>
                </a:lnTo>
                <a:lnTo>
                  <a:pt x="1388" y="64"/>
                </a:lnTo>
                <a:lnTo>
                  <a:pt x="1417" y="79"/>
                </a:lnTo>
                <a:lnTo>
                  <a:pt x="1446" y="99"/>
                </a:lnTo>
                <a:lnTo>
                  <a:pt x="1472" y="118"/>
                </a:lnTo>
                <a:lnTo>
                  <a:pt x="1497" y="141"/>
                </a:lnTo>
                <a:lnTo>
                  <a:pt x="1520" y="164"/>
                </a:lnTo>
                <a:lnTo>
                  <a:pt x="1540" y="190"/>
                </a:lnTo>
                <a:lnTo>
                  <a:pt x="1561" y="215"/>
                </a:lnTo>
                <a:lnTo>
                  <a:pt x="1577" y="244"/>
                </a:lnTo>
                <a:lnTo>
                  <a:pt x="1593" y="273"/>
                </a:lnTo>
                <a:lnTo>
                  <a:pt x="1606" y="304"/>
                </a:lnTo>
                <a:lnTo>
                  <a:pt x="1617" y="336"/>
                </a:lnTo>
                <a:lnTo>
                  <a:pt x="1625" y="369"/>
                </a:lnTo>
                <a:lnTo>
                  <a:pt x="1633" y="404"/>
                </a:lnTo>
                <a:lnTo>
                  <a:pt x="1637" y="439"/>
                </a:lnTo>
                <a:lnTo>
                  <a:pt x="1640" y="475"/>
                </a:lnTo>
                <a:lnTo>
                  <a:pt x="1641" y="512"/>
                </a:lnTo>
                <a:lnTo>
                  <a:pt x="1638" y="550"/>
                </a:lnTo>
                <a:lnTo>
                  <a:pt x="1634" y="588"/>
                </a:lnTo>
                <a:lnTo>
                  <a:pt x="1628" y="627"/>
                </a:lnTo>
                <a:lnTo>
                  <a:pt x="1619" y="666"/>
                </a:lnTo>
                <a:lnTo>
                  <a:pt x="1609" y="705"/>
                </a:lnTo>
                <a:lnTo>
                  <a:pt x="1596" y="745"/>
                </a:lnTo>
                <a:lnTo>
                  <a:pt x="1581" y="785"/>
                </a:lnTo>
                <a:lnTo>
                  <a:pt x="1778" y="785"/>
                </a:lnTo>
                <a:lnTo>
                  <a:pt x="1232" y="1176"/>
                </a:lnTo>
                <a:lnTo>
                  <a:pt x="995" y="787"/>
                </a:lnTo>
                <a:lnTo>
                  <a:pt x="1191" y="786"/>
                </a:lnTo>
              </a:path>
            </a:pathLst>
          </a:custGeom>
          <a:solidFill>
            <a:srgbClr val="94bd5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20"/>
          <p:cNvSpPr/>
          <p:nvPr/>
        </p:nvSpPr>
        <p:spPr>
          <a:xfrm>
            <a:off x="506160" y="36000"/>
            <a:ext cx="25164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Libr</a:t>
            </a:r>
            <a:r>
              <a:rPr b="0" lang="en-GB" sz="4400" spc="-1" strike="noStrike">
                <a:solidFill>
                  <a:srgbClr val="1f7079"/>
                </a:solidFill>
                <a:latin typeface="Arial"/>
                <a:ea typeface="DejaVu Sans"/>
              </a:rPr>
              <a:t>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03" name="CustomShape 21"/>
          <p:cNvSpPr/>
          <p:nvPr/>
        </p:nvSpPr>
        <p:spPr>
          <a:xfrm>
            <a:off x="3637080" y="649080"/>
            <a:ext cx="4595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ke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sce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nari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o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nab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1004" name="" descr=""/>
          <p:cNvPicPr/>
          <p:nvPr/>
        </p:nvPicPr>
        <p:blipFill>
          <a:blip r:embed="rId2"/>
          <a:stretch/>
        </p:blipFill>
        <p:spPr>
          <a:xfrm>
            <a:off x="144000" y="2226240"/>
            <a:ext cx="9864000" cy="274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377440" y="1563480"/>
            <a:ext cx="5013720" cy="632196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91440" y="5486400"/>
            <a:ext cx="8957520" cy="27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1429920" y="5669280"/>
            <a:ext cx="6710400" cy="16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Functional documentation</a:t>
            </a:r>
            <a:endParaRPr b="0" lang="en-GB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after many iterations</a:t>
            </a:r>
            <a:endParaRPr b="0" lang="en-GB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 readjustments of the need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 rot="15841200">
            <a:off x="9005040" y="2366640"/>
            <a:ext cx="478800" cy="952920"/>
          </a:xfrm>
          <a:custGeom>
            <a:avLst/>
            <a:gdLst/>
            <a:ahLst/>
            <a:rect l="l" t="t" r="r" b="b"/>
            <a:pathLst>
              <a:path w="1470" h="1862">
                <a:moveTo>
                  <a:pt x="956" y="625"/>
                </a:moveTo>
                <a:lnTo>
                  <a:pt x="952" y="655"/>
                </a:lnTo>
                <a:lnTo>
                  <a:pt x="948" y="685"/>
                </a:lnTo>
                <a:lnTo>
                  <a:pt x="944" y="715"/>
                </a:lnTo>
                <a:lnTo>
                  <a:pt x="938" y="744"/>
                </a:lnTo>
                <a:lnTo>
                  <a:pt x="932" y="772"/>
                </a:lnTo>
                <a:lnTo>
                  <a:pt x="925" y="799"/>
                </a:lnTo>
                <a:lnTo>
                  <a:pt x="919" y="827"/>
                </a:lnTo>
                <a:lnTo>
                  <a:pt x="910" y="852"/>
                </a:lnTo>
                <a:lnTo>
                  <a:pt x="901" y="878"/>
                </a:lnTo>
                <a:lnTo>
                  <a:pt x="892" y="902"/>
                </a:lnTo>
                <a:lnTo>
                  <a:pt x="882" y="927"/>
                </a:lnTo>
                <a:lnTo>
                  <a:pt x="872" y="949"/>
                </a:lnTo>
                <a:lnTo>
                  <a:pt x="861" y="970"/>
                </a:lnTo>
                <a:lnTo>
                  <a:pt x="849" y="990"/>
                </a:lnTo>
                <a:lnTo>
                  <a:pt x="838" y="1008"/>
                </a:lnTo>
                <a:lnTo>
                  <a:pt x="825" y="1026"/>
                </a:lnTo>
                <a:lnTo>
                  <a:pt x="812" y="1042"/>
                </a:lnTo>
                <a:lnTo>
                  <a:pt x="799" y="1058"/>
                </a:lnTo>
                <a:lnTo>
                  <a:pt x="786" y="1071"/>
                </a:lnTo>
                <a:lnTo>
                  <a:pt x="771" y="1084"/>
                </a:lnTo>
                <a:lnTo>
                  <a:pt x="756" y="1094"/>
                </a:lnTo>
                <a:lnTo>
                  <a:pt x="742" y="1104"/>
                </a:lnTo>
                <a:lnTo>
                  <a:pt x="728" y="1112"/>
                </a:lnTo>
                <a:lnTo>
                  <a:pt x="713" y="1118"/>
                </a:lnTo>
                <a:lnTo>
                  <a:pt x="698" y="1123"/>
                </a:lnTo>
                <a:lnTo>
                  <a:pt x="683" y="1126"/>
                </a:lnTo>
                <a:lnTo>
                  <a:pt x="668" y="1129"/>
                </a:lnTo>
                <a:lnTo>
                  <a:pt x="653" y="1128"/>
                </a:lnTo>
                <a:lnTo>
                  <a:pt x="637" y="1128"/>
                </a:lnTo>
                <a:lnTo>
                  <a:pt x="622" y="1124"/>
                </a:lnTo>
                <a:lnTo>
                  <a:pt x="608" y="1120"/>
                </a:lnTo>
                <a:lnTo>
                  <a:pt x="592" y="1114"/>
                </a:lnTo>
                <a:lnTo>
                  <a:pt x="578" y="1106"/>
                </a:lnTo>
                <a:lnTo>
                  <a:pt x="564" y="1098"/>
                </a:lnTo>
                <a:lnTo>
                  <a:pt x="549" y="1086"/>
                </a:lnTo>
                <a:lnTo>
                  <a:pt x="535" y="1075"/>
                </a:lnTo>
                <a:lnTo>
                  <a:pt x="521" y="1061"/>
                </a:lnTo>
                <a:lnTo>
                  <a:pt x="508" y="1047"/>
                </a:lnTo>
                <a:lnTo>
                  <a:pt x="495" y="1031"/>
                </a:lnTo>
                <a:lnTo>
                  <a:pt x="483" y="1013"/>
                </a:lnTo>
                <a:lnTo>
                  <a:pt x="471" y="995"/>
                </a:lnTo>
                <a:lnTo>
                  <a:pt x="459" y="975"/>
                </a:lnTo>
                <a:lnTo>
                  <a:pt x="448" y="953"/>
                </a:lnTo>
                <a:lnTo>
                  <a:pt x="437" y="932"/>
                </a:lnTo>
                <a:lnTo>
                  <a:pt x="428" y="909"/>
                </a:lnTo>
                <a:lnTo>
                  <a:pt x="418" y="885"/>
                </a:lnTo>
                <a:lnTo>
                  <a:pt x="410" y="860"/>
                </a:lnTo>
                <a:lnTo>
                  <a:pt x="401" y="834"/>
                </a:lnTo>
                <a:lnTo>
                  <a:pt x="393" y="806"/>
                </a:lnTo>
                <a:lnTo>
                  <a:pt x="386" y="779"/>
                </a:lnTo>
                <a:lnTo>
                  <a:pt x="381" y="751"/>
                </a:lnTo>
                <a:lnTo>
                  <a:pt x="375" y="722"/>
                </a:lnTo>
                <a:lnTo>
                  <a:pt x="369" y="693"/>
                </a:lnTo>
                <a:lnTo>
                  <a:pt x="367" y="662"/>
                </a:lnTo>
                <a:lnTo>
                  <a:pt x="363" y="633"/>
                </a:lnTo>
                <a:lnTo>
                  <a:pt x="361" y="602"/>
                </a:lnTo>
                <a:lnTo>
                  <a:pt x="358" y="572"/>
                </a:lnTo>
                <a:lnTo>
                  <a:pt x="356" y="541"/>
                </a:lnTo>
                <a:lnTo>
                  <a:pt x="357" y="509"/>
                </a:lnTo>
                <a:lnTo>
                  <a:pt x="356" y="478"/>
                </a:lnTo>
                <a:lnTo>
                  <a:pt x="359" y="448"/>
                </a:lnTo>
                <a:lnTo>
                  <a:pt x="3" y="372"/>
                </a:lnTo>
                <a:lnTo>
                  <a:pt x="0" y="440"/>
                </a:lnTo>
                <a:lnTo>
                  <a:pt x="0" y="508"/>
                </a:lnTo>
                <a:lnTo>
                  <a:pt x="1" y="575"/>
                </a:lnTo>
                <a:lnTo>
                  <a:pt x="3" y="643"/>
                </a:lnTo>
                <a:lnTo>
                  <a:pt x="7" y="710"/>
                </a:lnTo>
                <a:lnTo>
                  <a:pt x="12" y="777"/>
                </a:lnTo>
                <a:lnTo>
                  <a:pt x="19" y="842"/>
                </a:lnTo>
                <a:lnTo>
                  <a:pt x="29" y="908"/>
                </a:lnTo>
                <a:lnTo>
                  <a:pt x="39" y="973"/>
                </a:lnTo>
                <a:lnTo>
                  <a:pt x="51" y="1036"/>
                </a:lnTo>
                <a:lnTo>
                  <a:pt x="64" y="1096"/>
                </a:lnTo>
                <a:lnTo>
                  <a:pt x="80" y="1157"/>
                </a:lnTo>
                <a:lnTo>
                  <a:pt x="95" y="1215"/>
                </a:lnTo>
                <a:lnTo>
                  <a:pt x="114" y="1272"/>
                </a:lnTo>
                <a:lnTo>
                  <a:pt x="133" y="1328"/>
                </a:lnTo>
                <a:lnTo>
                  <a:pt x="154" y="1380"/>
                </a:lnTo>
                <a:lnTo>
                  <a:pt x="176" y="1432"/>
                </a:lnTo>
                <a:lnTo>
                  <a:pt x="199" y="1479"/>
                </a:lnTo>
                <a:lnTo>
                  <a:pt x="223" y="1525"/>
                </a:lnTo>
                <a:lnTo>
                  <a:pt x="249" y="1569"/>
                </a:lnTo>
                <a:lnTo>
                  <a:pt x="275" y="1610"/>
                </a:lnTo>
                <a:lnTo>
                  <a:pt x="302" y="1648"/>
                </a:lnTo>
                <a:lnTo>
                  <a:pt x="330" y="1683"/>
                </a:lnTo>
                <a:lnTo>
                  <a:pt x="359" y="1715"/>
                </a:lnTo>
                <a:lnTo>
                  <a:pt x="389" y="1744"/>
                </a:lnTo>
                <a:lnTo>
                  <a:pt x="419" y="1770"/>
                </a:lnTo>
                <a:lnTo>
                  <a:pt x="451" y="1793"/>
                </a:lnTo>
                <a:lnTo>
                  <a:pt x="483" y="1813"/>
                </a:lnTo>
                <a:lnTo>
                  <a:pt x="514" y="1829"/>
                </a:lnTo>
                <a:lnTo>
                  <a:pt x="546" y="1842"/>
                </a:lnTo>
                <a:lnTo>
                  <a:pt x="579" y="1851"/>
                </a:lnTo>
                <a:lnTo>
                  <a:pt x="613" y="1858"/>
                </a:lnTo>
                <a:lnTo>
                  <a:pt x="645" y="1860"/>
                </a:lnTo>
                <a:lnTo>
                  <a:pt x="679" y="1861"/>
                </a:lnTo>
                <a:lnTo>
                  <a:pt x="712" y="1857"/>
                </a:lnTo>
                <a:lnTo>
                  <a:pt x="745" y="1849"/>
                </a:lnTo>
                <a:lnTo>
                  <a:pt x="777" y="1840"/>
                </a:lnTo>
                <a:lnTo>
                  <a:pt x="809" y="1825"/>
                </a:lnTo>
                <a:lnTo>
                  <a:pt x="841" y="1808"/>
                </a:lnTo>
                <a:lnTo>
                  <a:pt x="873" y="1787"/>
                </a:lnTo>
                <a:lnTo>
                  <a:pt x="903" y="1763"/>
                </a:lnTo>
                <a:lnTo>
                  <a:pt x="934" y="1736"/>
                </a:lnTo>
                <a:lnTo>
                  <a:pt x="963" y="1707"/>
                </a:lnTo>
                <a:lnTo>
                  <a:pt x="993" y="1674"/>
                </a:lnTo>
                <a:lnTo>
                  <a:pt x="1021" y="1638"/>
                </a:lnTo>
                <a:lnTo>
                  <a:pt x="1048" y="1599"/>
                </a:lnTo>
                <a:lnTo>
                  <a:pt x="1074" y="1558"/>
                </a:lnTo>
                <a:lnTo>
                  <a:pt x="1099" y="1514"/>
                </a:lnTo>
                <a:lnTo>
                  <a:pt x="1123" y="1466"/>
                </a:lnTo>
                <a:lnTo>
                  <a:pt x="1147" y="1418"/>
                </a:lnTo>
                <a:lnTo>
                  <a:pt x="1168" y="1366"/>
                </a:lnTo>
                <a:lnTo>
                  <a:pt x="1188" y="1314"/>
                </a:lnTo>
                <a:lnTo>
                  <a:pt x="1207" y="1258"/>
                </a:lnTo>
                <a:lnTo>
                  <a:pt x="1225" y="1200"/>
                </a:lnTo>
                <a:lnTo>
                  <a:pt x="1241" y="1142"/>
                </a:lnTo>
                <a:lnTo>
                  <a:pt x="1255" y="1081"/>
                </a:lnTo>
                <a:lnTo>
                  <a:pt x="1269" y="1019"/>
                </a:lnTo>
                <a:lnTo>
                  <a:pt x="1281" y="955"/>
                </a:lnTo>
                <a:lnTo>
                  <a:pt x="1291" y="890"/>
                </a:lnTo>
                <a:lnTo>
                  <a:pt x="1300" y="825"/>
                </a:lnTo>
                <a:lnTo>
                  <a:pt x="1307" y="759"/>
                </a:lnTo>
                <a:lnTo>
                  <a:pt x="1469" y="820"/>
                </a:lnTo>
                <a:lnTo>
                  <a:pt x="1195" y="0"/>
                </a:lnTo>
                <a:lnTo>
                  <a:pt x="792" y="562"/>
                </a:lnTo>
                <a:lnTo>
                  <a:pt x="956" y="62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c6d6f"/>
                </a:solidFill>
                <a:latin typeface="Arial"/>
                <a:ea typeface="DejaVu Sans"/>
              </a:rPr>
              <a:t>Library</a:t>
            </a:r>
            <a:endParaRPr b="0" lang="en-GB" sz="4400" spc="-1" strike="noStrike">
              <a:solidFill>
                <a:srgbClr val="0c6d6f"/>
              </a:solidFill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3636000" y="649080"/>
            <a:ext cx="34124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tests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08" name="CustomShape 4"/>
          <p:cNvSpPr/>
          <p:nvPr/>
        </p:nvSpPr>
        <p:spPr>
          <a:xfrm>
            <a:off x="548640" y="219456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Line 5"/>
          <p:cNvSpPr/>
          <p:nvPr/>
        </p:nvSpPr>
        <p:spPr>
          <a:xfrm>
            <a:off x="822960" y="274320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Line 6"/>
          <p:cNvSpPr/>
          <p:nvPr/>
        </p:nvSpPr>
        <p:spPr>
          <a:xfrm flipV="1">
            <a:off x="457200" y="32004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Line 7"/>
          <p:cNvSpPr/>
          <p:nvPr/>
        </p:nvSpPr>
        <p:spPr>
          <a:xfrm flipH="1" flipV="1">
            <a:off x="822960" y="320040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Line 8"/>
          <p:cNvSpPr/>
          <p:nvPr/>
        </p:nvSpPr>
        <p:spPr>
          <a:xfrm>
            <a:off x="457200" y="292608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9"/>
          <p:cNvSpPr/>
          <p:nvPr/>
        </p:nvSpPr>
        <p:spPr>
          <a:xfrm>
            <a:off x="457200" y="338328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14" name="" descr=""/>
          <p:cNvPicPr/>
          <p:nvPr/>
        </p:nvPicPr>
        <p:blipFill>
          <a:blip r:embed="rId1"/>
          <a:stretch/>
        </p:blipFill>
        <p:spPr>
          <a:xfrm>
            <a:off x="1169280" y="4770720"/>
            <a:ext cx="1779120" cy="894960"/>
          </a:xfrm>
          <a:prstGeom prst="rect">
            <a:avLst/>
          </a:prstGeom>
          <a:ln>
            <a:noFill/>
          </a:ln>
        </p:spPr>
      </p:pic>
      <p:sp>
        <p:nvSpPr>
          <p:cNvPr id="1015" name="CustomShape 10"/>
          <p:cNvSpPr/>
          <p:nvPr/>
        </p:nvSpPr>
        <p:spPr>
          <a:xfrm>
            <a:off x="1477080" y="3657600"/>
            <a:ext cx="87732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@limit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16" name="CustomShape 11"/>
          <p:cNvSpPr/>
          <p:nvPr/>
        </p:nvSpPr>
        <p:spPr>
          <a:xfrm>
            <a:off x="2209320" y="3657600"/>
            <a:ext cx="87660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@error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17" name="CustomShape 12"/>
          <p:cNvSpPr/>
          <p:nvPr/>
        </p:nvSpPr>
        <p:spPr>
          <a:xfrm>
            <a:off x="749880" y="3657600"/>
            <a:ext cx="1028520" cy="2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@nominal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18" name="CustomShape 13"/>
          <p:cNvSpPr/>
          <p:nvPr/>
        </p:nvSpPr>
        <p:spPr>
          <a:xfrm>
            <a:off x="72000" y="3873600"/>
            <a:ext cx="1675800" cy="3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19" name="CustomShape 14"/>
          <p:cNvSpPr/>
          <p:nvPr/>
        </p:nvSpPr>
        <p:spPr>
          <a:xfrm>
            <a:off x="72000" y="4224960"/>
            <a:ext cx="109944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0" name="CustomShape 15"/>
          <p:cNvSpPr/>
          <p:nvPr/>
        </p:nvSpPr>
        <p:spPr>
          <a:xfrm>
            <a:off x="72000" y="4627440"/>
            <a:ext cx="800640" cy="33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@level_2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1" name="CustomShape 16"/>
          <p:cNvSpPr/>
          <p:nvPr/>
        </p:nvSpPr>
        <p:spPr>
          <a:xfrm>
            <a:off x="803520" y="387360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2" name="CustomShape 17"/>
          <p:cNvSpPr/>
          <p:nvPr/>
        </p:nvSpPr>
        <p:spPr>
          <a:xfrm>
            <a:off x="803520" y="417744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3" name="CustomShape 18"/>
          <p:cNvSpPr/>
          <p:nvPr/>
        </p:nvSpPr>
        <p:spPr>
          <a:xfrm>
            <a:off x="894960" y="426888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4" name="CustomShape 19"/>
          <p:cNvSpPr/>
          <p:nvPr/>
        </p:nvSpPr>
        <p:spPr>
          <a:xfrm>
            <a:off x="1477080" y="418212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5" name="CustomShape 20"/>
          <p:cNvSpPr/>
          <p:nvPr/>
        </p:nvSpPr>
        <p:spPr>
          <a:xfrm>
            <a:off x="2175120" y="417744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6" name="CustomShape 21"/>
          <p:cNvSpPr/>
          <p:nvPr/>
        </p:nvSpPr>
        <p:spPr>
          <a:xfrm>
            <a:off x="803520" y="453276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7" name="CustomShape 22"/>
          <p:cNvSpPr/>
          <p:nvPr/>
        </p:nvSpPr>
        <p:spPr>
          <a:xfrm>
            <a:off x="1535040" y="4543200"/>
            <a:ext cx="545040" cy="20808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28" name="CustomShape 23"/>
          <p:cNvSpPr/>
          <p:nvPr/>
        </p:nvSpPr>
        <p:spPr>
          <a:xfrm>
            <a:off x="-91440" y="3200400"/>
            <a:ext cx="3471120" cy="2739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29" name="" descr=""/>
          <p:cNvPicPr/>
          <p:nvPr/>
        </p:nvPicPr>
        <p:blipFill>
          <a:blip r:embed="rId2"/>
          <a:stretch/>
        </p:blipFill>
        <p:spPr>
          <a:xfrm>
            <a:off x="7371360" y="4947120"/>
            <a:ext cx="1631520" cy="489240"/>
          </a:xfrm>
          <a:prstGeom prst="rect">
            <a:avLst/>
          </a:prstGeom>
          <a:ln>
            <a:noFill/>
          </a:ln>
        </p:spPr>
      </p:pic>
      <p:pic>
        <p:nvPicPr>
          <p:cNvPr id="1030" name="" descr=""/>
          <p:cNvPicPr/>
          <p:nvPr/>
        </p:nvPicPr>
        <p:blipFill>
          <a:blip r:embed="rId3"/>
          <a:stretch/>
        </p:blipFill>
        <p:spPr>
          <a:xfrm>
            <a:off x="7462440" y="3556440"/>
            <a:ext cx="2282760" cy="1387080"/>
          </a:xfrm>
          <a:prstGeom prst="rect">
            <a:avLst/>
          </a:prstGeom>
          <a:ln>
            <a:noFill/>
          </a:ln>
        </p:spPr>
      </p:pic>
      <p:sp>
        <p:nvSpPr>
          <p:cNvPr id="1031" name="CustomShape 24"/>
          <p:cNvSpPr/>
          <p:nvPr/>
        </p:nvSpPr>
        <p:spPr>
          <a:xfrm>
            <a:off x="6858000" y="3108960"/>
            <a:ext cx="3471120" cy="2739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32" name="" descr=""/>
          <p:cNvPicPr/>
          <p:nvPr/>
        </p:nvPicPr>
        <p:blipFill>
          <a:blip r:embed="rId4"/>
          <a:stretch/>
        </p:blipFill>
        <p:spPr>
          <a:xfrm>
            <a:off x="3657600" y="3840480"/>
            <a:ext cx="2922480" cy="1276560"/>
          </a:xfrm>
          <a:prstGeom prst="rect">
            <a:avLst/>
          </a:prstGeom>
          <a:ln>
            <a:noFill/>
          </a:ln>
        </p:spPr>
      </p:pic>
      <p:sp>
        <p:nvSpPr>
          <p:cNvPr id="1033" name="CustomShape 25"/>
          <p:cNvSpPr/>
          <p:nvPr/>
        </p:nvSpPr>
        <p:spPr>
          <a:xfrm>
            <a:off x="3383280" y="3108960"/>
            <a:ext cx="3471120" cy="2739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26"/>
          <p:cNvSpPr/>
          <p:nvPr/>
        </p:nvSpPr>
        <p:spPr>
          <a:xfrm>
            <a:off x="4041720" y="3384000"/>
            <a:ext cx="2219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Source code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5" name="CustomShape 27"/>
          <p:cNvSpPr/>
          <p:nvPr/>
        </p:nvSpPr>
        <p:spPr>
          <a:xfrm>
            <a:off x="7776000" y="4112280"/>
            <a:ext cx="2122200" cy="10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Continuous Integration</a:t>
            </a:r>
            <a:br/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6" name="CustomShape 28"/>
          <p:cNvSpPr/>
          <p:nvPr/>
        </p:nvSpPr>
        <p:spPr>
          <a:xfrm>
            <a:off x="2926080" y="4206240"/>
            <a:ext cx="727920" cy="636480"/>
          </a:xfrm>
          <a:custGeom>
            <a:avLst/>
            <a:gdLst/>
            <a:ahLst/>
            <a:rect l="l" t="t" r="r" b="b"/>
            <a:pathLst>
              <a:path w="2034" h="1780">
                <a:moveTo>
                  <a:pt x="0" y="444"/>
                </a:moveTo>
                <a:lnTo>
                  <a:pt x="1524" y="444"/>
                </a:lnTo>
                <a:lnTo>
                  <a:pt x="1524" y="0"/>
                </a:lnTo>
                <a:lnTo>
                  <a:pt x="2033" y="889"/>
                </a:lnTo>
                <a:lnTo>
                  <a:pt x="1524" y="1779"/>
                </a:lnTo>
                <a:lnTo>
                  <a:pt x="1524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29"/>
          <p:cNvSpPr/>
          <p:nvPr/>
        </p:nvSpPr>
        <p:spPr>
          <a:xfrm>
            <a:off x="6492240" y="4206240"/>
            <a:ext cx="727920" cy="636480"/>
          </a:xfrm>
          <a:custGeom>
            <a:avLst/>
            <a:gdLst/>
            <a:ahLst/>
            <a:rect l="l" t="t" r="r" b="b"/>
            <a:pathLst>
              <a:path w="2034" h="1780">
                <a:moveTo>
                  <a:pt x="0" y="444"/>
                </a:moveTo>
                <a:lnTo>
                  <a:pt x="1524" y="444"/>
                </a:lnTo>
                <a:lnTo>
                  <a:pt x="1524" y="0"/>
                </a:lnTo>
                <a:lnTo>
                  <a:pt x="2033" y="889"/>
                </a:lnTo>
                <a:lnTo>
                  <a:pt x="1524" y="1779"/>
                </a:lnTo>
                <a:lnTo>
                  <a:pt x="1524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0"/>
          <p:cNvSpPr/>
          <p:nvPr/>
        </p:nvSpPr>
        <p:spPr>
          <a:xfrm rot="10788600">
            <a:off x="1378800" y="2563920"/>
            <a:ext cx="7224120" cy="404640"/>
          </a:xfrm>
          <a:custGeom>
            <a:avLst/>
            <a:gdLst/>
            <a:ahLst/>
            <a:rect l="l" t="t" r="r" b="b"/>
            <a:pathLst>
              <a:path w="20106" h="1146">
                <a:moveTo>
                  <a:pt x="17736" y="0"/>
                </a:moveTo>
                <a:lnTo>
                  <a:pt x="20105" y="563"/>
                </a:lnTo>
                <a:lnTo>
                  <a:pt x="17653" y="1145"/>
                </a:lnTo>
                <a:lnTo>
                  <a:pt x="17668" y="949"/>
                </a:lnTo>
                <a:lnTo>
                  <a:pt x="3718" y="971"/>
                </a:lnTo>
                <a:lnTo>
                  <a:pt x="3773" y="207"/>
                </a:lnTo>
                <a:lnTo>
                  <a:pt x="17723" y="185"/>
                </a:lnTo>
                <a:lnTo>
                  <a:pt x="17736" y="0"/>
                </a:lnTo>
                <a:moveTo>
                  <a:pt x="55" y="212"/>
                </a:moveTo>
                <a:lnTo>
                  <a:pt x="0" y="976"/>
                </a:lnTo>
                <a:lnTo>
                  <a:pt x="929" y="975"/>
                </a:lnTo>
                <a:lnTo>
                  <a:pt x="984" y="211"/>
                </a:lnTo>
                <a:lnTo>
                  <a:pt x="55" y="212"/>
                </a:lnTo>
                <a:moveTo>
                  <a:pt x="1914" y="210"/>
                </a:moveTo>
                <a:lnTo>
                  <a:pt x="1859" y="973"/>
                </a:lnTo>
                <a:lnTo>
                  <a:pt x="2788" y="972"/>
                </a:lnTo>
                <a:lnTo>
                  <a:pt x="2843" y="208"/>
                </a:lnTo>
                <a:lnTo>
                  <a:pt x="1914" y="21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31"/>
          <p:cNvSpPr/>
          <p:nvPr/>
        </p:nvSpPr>
        <p:spPr>
          <a:xfrm>
            <a:off x="2926080" y="2286000"/>
            <a:ext cx="362340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Regular regression tests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0" name="CustomShape 32"/>
          <p:cNvSpPr/>
          <p:nvPr/>
        </p:nvSpPr>
        <p:spPr>
          <a:xfrm>
            <a:off x="215640" y="4935600"/>
            <a:ext cx="2514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Scenarios BDD 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1" name="" descr=""/>
          <p:cNvPicPr/>
          <p:nvPr/>
        </p:nvPicPr>
        <p:blipFill>
          <a:blip r:embed="rId5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914400" y="1208160"/>
            <a:ext cx="16754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3" name="CustomShape 2"/>
          <p:cNvSpPr/>
          <p:nvPr/>
        </p:nvSpPr>
        <p:spPr>
          <a:xfrm>
            <a:off x="1062720" y="1500840"/>
            <a:ext cx="158544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Acceptance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4" name="CustomShape 3"/>
          <p:cNvSpPr/>
          <p:nvPr/>
        </p:nvSpPr>
        <p:spPr>
          <a:xfrm>
            <a:off x="7150320" y="16376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4"/>
          <p:cNvSpPr/>
          <p:nvPr/>
        </p:nvSpPr>
        <p:spPr>
          <a:xfrm>
            <a:off x="7424640" y="21862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Line 5"/>
          <p:cNvSpPr/>
          <p:nvPr/>
        </p:nvSpPr>
        <p:spPr>
          <a:xfrm flipV="1">
            <a:off x="7058880" y="26434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Line 6"/>
          <p:cNvSpPr/>
          <p:nvPr/>
        </p:nvSpPr>
        <p:spPr>
          <a:xfrm flipH="1" flipV="1">
            <a:off x="7424640" y="26434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Line 7"/>
          <p:cNvSpPr/>
          <p:nvPr/>
        </p:nvSpPr>
        <p:spPr>
          <a:xfrm>
            <a:off x="7058880" y="23691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8"/>
          <p:cNvSpPr/>
          <p:nvPr/>
        </p:nvSpPr>
        <p:spPr>
          <a:xfrm>
            <a:off x="6949440" y="30369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0" name="CustomShape 9"/>
          <p:cNvSpPr/>
          <p:nvPr/>
        </p:nvSpPr>
        <p:spPr>
          <a:xfrm>
            <a:off x="2395440" y="161820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Line 10"/>
          <p:cNvSpPr/>
          <p:nvPr/>
        </p:nvSpPr>
        <p:spPr>
          <a:xfrm>
            <a:off x="2669760" y="216684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Line 11"/>
          <p:cNvSpPr/>
          <p:nvPr/>
        </p:nvSpPr>
        <p:spPr>
          <a:xfrm flipV="1">
            <a:off x="2304000" y="26240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Line 12"/>
          <p:cNvSpPr/>
          <p:nvPr/>
        </p:nvSpPr>
        <p:spPr>
          <a:xfrm flipH="1" flipV="1">
            <a:off x="2669760" y="26240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Line 13"/>
          <p:cNvSpPr/>
          <p:nvPr/>
        </p:nvSpPr>
        <p:spPr>
          <a:xfrm>
            <a:off x="2304000" y="234972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4"/>
          <p:cNvSpPr/>
          <p:nvPr/>
        </p:nvSpPr>
        <p:spPr>
          <a:xfrm>
            <a:off x="2268000" y="277092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6" name="CustomShape 15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c6d6f"/>
                </a:solidFill>
                <a:latin typeface="Arial"/>
                <a:ea typeface="DejaVu Sans"/>
              </a:rPr>
              <a:t>Improve the process </a:t>
            </a:r>
            <a:endParaRPr b="0" lang="en-GB" sz="4400" spc="-1" strike="noStrike">
              <a:solidFill>
                <a:srgbClr val="0c6d6f"/>
              </a:solidFill>
              <a:latin typeface="Arial"/>
            </a:endParaRPr>
          </a:p>
        </p:txBody>
      </p:sp>
      <p:pic>
        <p:nvPicPr>
          <p:cNvPr id="1057" name="" descr=""/>
          <p:cNvPicPr/>
          <p:nvPr/>
        </p:nvPicPr>
        <p:blipFill>
          <a:blip r:embed="rId1"/>
          <a:stretch/>
        </p:blipFill>
        <p:spPr>
          <a:xfrm>
            <a:off x="6984000" y="5328000"/>
            <a:ext cx="932760" cy="932760"/>
          </a:xfrm>
          <a:prstGeom prst="rect">
            <a:avLst/>
          </a:prstGeom>
          <a:ln>
            <a:noFill/>
          </a:ln>
        </p:spPr>
      </p:pic>
      <p:sp>
        <p:nvSpPr>
          <p:cNvPr id="1058" name="CustomShape 16"/>
          <p:cNvSpPr/>
          <p:nvPr/>
        </p:nvSpPr>
        <p:spPr>
          <a:xfrm>
            <a:off x="7920000" y="3744000"/>
            <a:ext cx="194076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 based 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the scenarios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59" name="CustomShape 17"/>
          <p:cNvSpPr/>
          <p:nvPr/>
        </p:nvSpPr>
        <p:spPr>
          <a:xfrm>
            <a:off x="3404880" y="1656000"/>
            <a:ext cx="3120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so that both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 and DEV can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0" name="CustomShape 18"/>
          <p:cNvSpPr/>
          <p:nvPr/>
        </p:nvSpPr>
        <p:spPr>
          <a:xfrm>
            <a:off x="3781440" y="2381400"/>
            <a:ext cx="2444760" cy="572760"/>
          </a:xfrm>
          <a:custGeom>
            <a:avLst/>
            <a:gdLst/>
            <a:ahLst/>
            <a:rect l="l" t="t" r="r" b="b"/>
            <a:pathLst>
              <a:path w="6802" h="1601">
                <a:moveTo>
                  <a:pt x="0" y="400"/>
                </a:moveTo>
                <a:lnTo>
                  <a:pt x="5100" y="400"/>
                </a:lnTo>
                <a:lnTo>
                  <a:pt x="5100" y="0"/>
                </a:lnTo>
                <a:lnTo>
                  <a:pt x="6801" y="800"/>
                </a:lnTo>
                <a:lnTo>
                  <a:pt x="5100" y="1600"/>
                </a:lnTo>
                <a:lnTo>
                  <a:pt x="510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e7bdb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9"/>
          <p:cNvSpPr/>
          <p:nvPr/>
        </p:nvSpPr>
        <p:spPr>
          <a:xfrm>
            <a:off x="4141440" y="936000"/>
            <a:ext cx="1580760" cy="716760"/>
          </a:xfrm>
          <a:custGeom>
            <a:avLst/>
            <a:gdLst/>
            <a:ahLst/>
            <a:rect l="l" t="t" r="r" b="b"/>
            <a:pathLst>
              <a:path w="4595" h="2601">
                <a:moveTo>
                  <a:pt x="621" y="1892"/>
                </a:moveTo>
                <a:lnTo>
                  <a:pt x="673" y="1943"/>
                </a:lnTo>
                <a:lnTo>
                  <a:pt x="730" y="1993"/>
                </a:lnTo>
                <a:lnTo>
                  <a:pt x="790" y="2041"/>
                </a:lnTo>
                <a:lnTo>
                  <a:pt x="854" y="2087"/>
                </a:lnTo>
                <a:lnTo>
                  <a:pt x="922" y="2131"/>
                </a:lnTo>
                <a:lnTo>
                  <a:pt x="994" y="2173"/>
                </a:lnTo>
                <a:lnTo>
                  <a:pt x="1069" y="2214"/>
                </a:lnTo>
                <a:lnTo>
                  <a:pt x="1148" y="2251"/>
                </a:lnTo>
                <a:lnTo>
                  <a:pt x="1229" y="2287"/>
                </a:lnTo>
                <a:lnTo>
                  <a:pt x="1314" y="2320"/>
                </a:lnTo>
                <a:lnTo>
                  <a:pt x="1401" y="2350"/>
                </a:lnTo>
                <a:lnTo>
                  <a:pt x="1491" y="2378"/>
                </a:lnTo>
                <a:lnTo>
                  <a:pt x="1582" y="2403"/>
                </a:lnTo>
                <a:lnTo>
                  <a:pt x="1676" y="2426"/>
                </a:lnTo>
                <a:lnTo>
                  <a:pt x="1772" y="2445"/>
                </a:lnTo>
                <a:lnTo>
                  <a:pt x="1869" y="2462"/>
                </a:lnTo>
                <a:lnTo>
                  <a:pt x="1967" y="2476"/>
                </a:lnTo>
                <a:lnTo>
                  <a:pt x="2067" y="2487"/>
                </a:lnTo>
                <a:lnTo>
                  <a:pt x="2167" y="2496"/>
                </a:lnTo>
                <a:lnTo>
                  <a:pt x="2268" y="2501"/>
                </a:lnTo>
                <a:lnTo>
                  <a:pt x="2369" y="2503"/>
                </a:lnTo>
                <a:lnTo>
                  <a:pt x="2470" y="2502"/>
                </a:lnTo>
                <a:lnTo>
                  <a:pt x="2571" y="2498"/>
                </a:lnTo>
                <a:lnTo>
                  <a:pt x="2672" y="2492"/>
                </a:lnTo>
                <a:lnTo>
                  <a:pt x="2772" y="2482"/>
                </a:lnTo>
                <a:lnTo>
                  <a:pt x="2871" y="2470"/>
                </a:lnTo>
                <a:lnTo>
                  <a:pt x="2969" y="2454"/>
                </a:lnTo>
                <a:lnTo>
                  <a:pt x="3065" y="2436"/>
                </a:lnTo>
                <a:lnTo>
                  <a:pt x="3160" y="2415"/>
                </a:lnTo>
                <a:lnTo>
                  <a:pt x="3253" y="2391"/>
                </a:lnTo>
                <a:lnTo>
                  <a:pt x="3343" y="2364"/>
                </a:lnTo>
                <a:lnTo>
                  <a:pt x="3432" y="2335"/>
                </a:lnTo>
                <a:lnTo>
                  <a:pt x="3518" y="2303"/>
                </a:lnTo>
                <a:lnTo>
                  <a:pt x="3601" y="2269"/>
                </a:lnTo>
                <a:lnTo>
                  <a:pt x="3681" y="2232"/>
                </a:lnTo>
                <a:lnTo>
                  <a:pt x="3757" y="2193"/>
                </a:lnTo>
                <a:lnTo>
                  <a:pt x="3831" y="2152"/>
                </a:lnTo>
                <a:lnTo>
                  <a:pt x="3901" y="2109"/>
                </a:lnTo>
                <a:lnTo>
                  <a:pt x="3967" y="2064"/>
                </a:lnTo>
                <a:lnTo>
                  <a:pt x="4029" y="2017"/>
                </a:lnTo>
                <a:lnTo>
                  <a:pt x="4088" y="1968"/>
                </a:lnTo>
                <a:lnTo>
                  <a:pt x="4142" y="1917"/>
                </a:lnTo>
                <a:lnTo>
                  <a:pt x="4192" y="1865"/>
                </a:lnTo>
                <a:lnTo>
                  <a:pt x="4237" y="1811"/>
                </a:lnTo>
                <a:lnTo>
                  <a:pt x="4278" y="1757"/>
                </a:lnTo>
                <a:lnTo>
                  <a:pt x="4314" y="1701"/>
                </a:lnTo>
                <a:lnTo>
                  <a:pt x="4345" y="1644"/>
                </a:lnTo>
                <a:lnTo>
                  <a:pt x="4372" y="1586"/>
                </a:lnTo>
                <a:lnTo>
                  <a:pt x="4393" y="1528"/>
                </a:lnTo>
                <a:lnTo>
                  <a:pt x="4410" y="1469"/>
                </a:lnTo>
                <a:lnTo>
                  <a:pt x="4422" y="1409"/>
                </a:lnTo>
                <a:lnTo>
                  <a:pt x="4428" y="1350"/>
                </a:lnTo>
                <a:lnTo>
                  <a:pt x="4430" y="1290"/>
                </a:lnTo>
                <a:lnTo>
                  <a:pt x="4427" y="1230"/>
                </a:lnTo>
                <a:lnTo>
                  <a:pt x="4418" y="1170"/>
                </a:lnTo>
                <a:lnTo>
                  <a:pt x="4405" y="1111"/>
                </a:lnTo>
                <a:lnTo>
                  <a:pt x="4386" y="1052"/>
                </a:lnTo>
                <a:lnTo>
                  <a:pt x="4363" y="994"/>
                </a:lnTo>
                <a:lnTo>
                  <a:pt x="4335" y="937"/>
                </a:lnTo>
                <a:lnTo>
                  <a:pt x="4302" y="880"/>
                </a:lnTo>
                <a:lnTo>
                  <a:pt x="4264" y="825"/>
                </a:lnTo>
                <a:lnTo>
                  <a:pt x="4222" y="770"/>
                </a:lnTo>
                <a:lnTo>
                  <a:pt x="4175" y="717"/>
                </a:lnTo>
                <a:lnTo>
                  <a:pt x="4124" y="666"/>
                </a:lnTo>
                <a:lnTo>
                  <a:pt x="4068" y="616"/>
                </a:lnTo>
                <a:lnTo>
                  <a:pt x="4009" y="567"/>
                </a:lnTo>
                <a:lnTo>
                  <a:pt x="3945" y="521"/>
                </a:lnTo>
                <a:lnTo>
                  <a:pt x="3878" y="476"/>
                </a:lnTo>
                <a:lnTo>
                  <a:pt x="3806" y="434"/>
                </a:lnTo>
                <a:lnTo>
                  <a:pt x="3732" y="393"/>
                </a:lnTo>
                <a:lnTo>
                  <a:pt x="3654" y="355"/>
                </a:lnTo>
                <a:lnTo>
                  <a:pt x="3573" y="319"/>
                </a:lnTo>
                <a:lnTo>
                  <a:pt x="3489" y="286"/>
                </a:lnTo>
                <a:lnTo>
                  <a:pt x="3402" y="255"/>
                </a:lnTo>
                <a:lnTo>
                  <a:pt x="3313" y="226"/>
                </a:lnTo>
                <a:lnTo>
                  <a:pt x="3221" y="201"/>
                </a:lnTo>
                <a:lnTo>
                  <a:pt x="3128" y="178"/>
                </a:lnTo>
                <a:lnTo>
                  <a:pt x="3033" y="158"/>
                </a:lnTo>
                <a:lnTo>
                  <a:pt x="2936" y="140"/>
                </a:lnTo>
                <a:lnTo>
                  <a:pt x="2837" y="126"/>
                </a:lnTo>
                <a:lnTo>
                  <a:pt x="2738" y="114"/>
                </a:lnTo>
                <a:lnTo>
                  <a:pt x="2638" y="106"/>
                </a:lnTo>
                <a:lnTo>
                  <a:pt x="2537" y="100"/>
                </a:lnTo>
                <a:lnTo>
                  <a:pt x="2436" y="97"/>
                </a:lnTo>
                <a:lnTo>
                  <a:pt x="2335" y="98"/>
                </a:lnTo>
                <a:lnTo>
                  <a:pt x="2234" y="101"/>
                </a:lnTo>
                <a:lnTo>
                  <a:pt x="2133" y="107"/>
                </a:lnTo>
                <a:lnTo>
                  <a:pt x="2033" y="116"/>
                </a:lnTo>
                <a:lnTo>
                  <a:pt x="1934" y="128"/>
                </a:lnTo>
                <a:lnTo>
                  <a:pt x="1836" y="143"/>
                </a:lnTo>
                <a:lnTo>
                  <a:pt x="1739" y="161"/>
                </a:lnTo>
                <a:lnTo>
                  <a:pt x="1644" y="182"/>
                </a:lnTo>
                <a:lnTo>
                  <a:pt x="1551" y="205"/>
                </a:lnTo>
                <a:lnTo>
                  <a:pt x="1460" y="231"/>
                </a:lnTo>
                <a:lnTo>
                  <a:pt x="1371" y="260"/>
                </a:lnTo>
                <a:lnTo>
                  <a:pt x="1285" y="291"/>
                </a:lnTo>
                <a:lnTo>
                  <a:pt x="1201" y="325"/>
                </a:lnTo>
                <a:lnTo>
                  <a:pt x="1121" y="361"/>
                </a:lnTo>
                <a:lnTo>
                  <a:pt x="1043" y="400"/>
                </a:lnTo>
                <a:lnTo>
                  <a:pt x="969" y="441"/>
                </a:lnTo>
                <a:lnTo>
                  <a:pt x="899" y="484"/>
                </a:lnTo>
                <a:lnTo>
                  <a:pt x="832" y="528"/>
                </a:lnTo>
                <a:lnTo>
                  <a:pt x="769" y="575"/>
                </a:lnTo>
                <a:lnTo>
                  <a:pt x="710" y="624"/>
                </a:lnTo>
                <a:lnTo>
                  <a:pt x="655" y="674"/>
                </a:lnTo>
                <a:lnTo>
                  <a:pt x="605" y="726"/>
                </a:lnTo>
                <a:lnTo>
                  <a:pt x="559" y="779"/>
                </a:lnTo>
                <a:lnTo>
                  <a:pt x="517" y="834"/>
                </a:lnTo>
                <a:lnTo>
                  <a:pt x="480" y="890"/>
                </a:lnTo>
                <a:lnTo>
                  <a:pt x="448" y="946"/>
                </a:lnTo>
                <a:lnTo>
                  <a:pt x="421" y="1004"/>
                </a:lnTo>
                <a:lnTo>
                  <a:pt x="398" y="1062"/>
                </a:lnTo>
                <a:lnTo>
                  <a:pt x="381" y="1121"/>
                </a:lnTo>
                <a:lnTo>
                  <a:pt x="368" y="1181"/>
                </a:lnTo>
                <a:lnTo>
                  <a:pt x="361" y="1240"/>
                </a:lnTo>
                <a:lnTo>
                  <a:pt x="358" y="1300"/>
                </a:lnTo>
                <a:lnTo>
                  <a:pt x="194" y="1300"/>
                </a:lnTo>
                <a:lnTo>
                  <a:pt x="197" y="1235"/>
                </a:lnTo>
                <a:lnTo>
                  <a:pt x="205" y="1171"/>
                </a:lnTo>
                <a:lnTo>
                  <a:pt x="218" y="1107"/>
                </a:lnTo>
                <a:lnTo>
                  <a:pt x="237" y="1043"/>
                </a:lnTo>
                <a:lnTo>
                  <a:pt x="262" y="980"/>
                </a:lnTo>
                <a:lnTo>
                  <a:pt x="291" y="918"/>
                </a:lnTo>
                <a:lnTo>
                  <a:pt x="326" y="856"/>
                </a:lnTo>
                <a:lnTo>
                  <a:pt x="366" y="796"/>
                </a:lnTo>
                <a:lnTo>
                  <a:pt x="411" y="737"/>
                </a:lnTo>
                <a:lnTo>
                  <a:pt x="461" y="680"/>
                </a:lnTo>
                <a:lnTo>
                  <a:pt x="515" y="624"/>
                </a:lnTo>
                <a:lnTo>
                  <a:pt x="574" y="569"/>
                </a:lnTo>
                <a:lnTo>
                  <a:pt x="638" y="517"/>
                </a:lnTo>
                <a:lnTo>
                  <a:pt x="706" y="466"/>
                </a:lnTo>
                <a:lnTo>
                  <a:pt x="778" y="418"/>
                </a:lnTo>
                <a:lnTo>
                  <a:pt x="855" y="371"/>
                </a:lnTo>
                <a:lnTo>
                  <a:pt x="935" y="327"/>
                </a:lnTo>
                <a:lnTo>
                  <a:pt x="1018" y="286"/>
                </a:lnTo>
                <a:lnTo>
                  <a:pt x="1105" y="246"/>
                </a:lnTo>
                <a:lnTo>
                  <a:pt x="1196" y="210"/>
                </a:lnTo>
                <a:lnTo>
                  <a:pt x="1289" y="176"/>
                </a:lnTo>
                <a:lnTo>
                  <a:pt x="1385" y="145"/>
                </a:lnTo>
                <a:lnTo>
                  <a:pt x="1483" y="117"/>
                </a:lnTo>
                <a:lnTo>
                  <a:pt x="1584" y="91"/>
                </a:lnTo>
                <a:lnTo>
                  <a:pt x="1687" y="69"/>
                </a:lnTo>
                <a:lnTo>
                  <a:pt x="1791" y="50"/>
                </a:lnTo>
                <a:lnTo>
                  <a:pt x="1897" y="34"/>
                </a:lnTo>
                <a:lnTo>
                  <a:pt x="2004" y="21"/>
                </a:lnTo>
                <a:lnTo>
                  <a:pt x="2112" y="11"/>
                </a:lnTo>
                <a:lnTo>
                  <a:pt x="2221" y="4"/>
                </a:lnTo>
                <a:lnTo>
                  <a:pt x="2330" y="1"/>
                </a:lnTo>
                <a:lnTo>
                  <a:pt x="2440" y="0"/>
                </a:lnTo>
                <a:lnTo>
                  <a:pt x="2549" y="3"/>
                </a:lnTo>
                <a:lnTo>
                  <a:pt x="2658" y="9"/>
                </a:lnTo>
                <a:lnTo>
                  <a:pt x="2766" y="19"/>
                </a:lnTo>
                <a:lnTo>
                  <a:pt x="2873" y="31"/>
                </a:lnTo>
                <a:lnTo>
                  <a:pt x="2980" y="47"/>
                </a:lnTo>
                <a:lnTo>
                  <a:pt x="3084" y="66"/>
                </a:lnTo>
                <a:lnTo>
                  <a:pt x="3187" y="87"/>
                </a:lnTo>
                <a:lnTo>
                  <a:pt x="3288" y="112"/>
                </a:lnTo>
                <a:lnTo>
                  <a:pt x="3387" y="140"/>
                </a:lnTo>
                <a:lnTo>
                  <a:pt x="3484" y="171"/>
                </a:lnTo>
                <a:lnTo>
                  <a:pt x="3577" y="204"/>
                </a:lnTo>
                <a:lnTo>
                  <a:pt x="3668" y="240"/>
                </a:lnTo>
                <a:lnTo>
                  <a:pt x="3756" y="279"/>
                </a:lnTo>
                <a:lnTo>
                  <a:pt x="3840" y="320"/>
                </a:lnTo>
                <a:lnTo>
                  <a:pt x="3920" y="364"/>
                </a:lnTo>
                <a:lnTo>
                  <a:pt x="3997" y="410"/>
                </a:lnTo>
                <a:lnTo>
                  <a:pt x="4070" y="458"/>
                </a:lnTo>
                <a:lnTo>
                  <a:pt x="4139" y="508"/>
                </a:lnTo>
                <a:lnTo>
                  <a:pt x="4203" y="561"/>
                </a:lnTo>
                <a:lnTo>
                  <a:pt x="4263" y="615"/>
                </a:lnTo>
                <a:lnTo>
                  <a:pt x="4319" y="670"/>
                </a:lnTo>
                <a:lnTo>
                  <a:pt x="4369" y="728"/>
                </a:lnTo>
                <a:lnTo>
                  <a:pt x="4415" y="786"/>
                </a:lnTo>
                <a:lnTo>
                  <a:pt x="4456" y="846"/>
                </a:lnTo>
                <a:lnTo>
                  <a:pt x="4491" y="908"/>
                </a:lnTo>
                <a:lnTo>
                  <a:pt x="4522" y="970"/>
                </a:lnTo>
                <a:lnTo>
                  <a:pt x="4547" y="1033"/>
                </a:lnTo>
                <a:lnTo>
                  <a:pt x="4567" y="1096"/>
                </a:lnTo>
                <a:lnTo>
                  <a:pt x="4581" y="1160"/>
                </a:lnTo>
                <a:lnTo>
                  <a:pt x="4590" y="1225"/>
                </a:lnTo>
                <a:lnTo>
                  <a:pt x="4594" y="1289"/>
                </a:lnTo>
                <a:lnTo>
                  <a:pt x="4592" y="1354"/>
                </a:lnTo>
                <a:lnTo>
                  <a:pt x="4585" y="1418"/>
                </a:lnTo>
                <a:lnTo>
                  <a:pt x="4572" y="1483"/>
                </a:lnTo>
                <a:lnTo>
                  <a:pt x="4554" y="1546"/>
                </a:lnTo>
                <a:lnTo>
                  <a:pt x="4531" y="1610"/>
                </a:lnTo>
                <a:lnTo>
                  <a:pt x="4502" y="1672"/>
                </a:lnTo>
                <a:lnTo>
                  <a:pt x="4468" y="1733"/>
                </a:lnTo>
                <a:lnTo>
                  <a:pt x="4429" y="1794"/>
                </a:lnTo>
                <a:lnTo>
                  <a:pt x="4385" y="1853"/>
                </a:lnTo>
                <a:lnTo>
                  <a:pt x="4336" y="1911"/>
                </a:lnTo>
                <a:lnTo>
                  <a:pt x="4282" y="1967"/>
                </a:lnTo>
                <a:lnTo>
                  <a:pt x="4224" y="2022"/>
                </a:lnTo>
                <a:lnTo>
                  <a:pt x="4161" y="2075"/>
                </a:lnTo>
                <a:lnTo>
                  <a:pt x="4093" y="2126"/>
                </a:lnTo>
                <a:lnTo>
                  <a:pt x="4022" y="2174"/>
                </a:lnTo>
                <a:lnTo>
                  <a:pt x="3946" y="2221"/>
                </a:lnTo>
                <a:lnTo>
                  <a:pt x="3867" y="2266"/>
                </a:lnTo>
                <a:lnTo>
                  <a:pt x="3784" y="2308"/>
                </a:lnTo>
                <a:lnTo>
                  <a:pt x="3697" y="2347"/>
                </a:lnTo>
                <a:lnTo>
                  <a:pt x="3608" y="2384"/>
                </a:lnTo>
                <a:lnTo>
                  <a:pt x="3515" y="2419"/>
                </a:lnTo>
                <a:lnTo>
                  <a:pt x="3419" y="2450"/>
                </a:lnTo>
                <a:lnTo>
                  <a:pt x="3321" y="2479"/>
                </a:lnTo>
                <a:lnTo>
                  <a:pt x="3221" y="2505"/>
                </a:lnTo>
                <a:lnTo>
                  <a:pt x="3119" y="2527"/>
                </a:lnTo>
                <a:lnTo>
                  <a:pt x="3014" y="2547"/>
                </a:lnTo>
                <a:lnTo>
                  <a:pt x="2909" y="2564"/>
                </a:lnTo>
                <a:lnTo>
                  <a:pt x="2802" y="2577"/>
                </a:lnTo>
                <a:lnTo>
                  <a:pt x="2694" y="2588"/>
                </a:lnTo>
                <a:lnTo>
                  <a:pt x="2585" y="2595"/>
                </a:lnTo>
                <a:lnTo>
                  <a:pt x="2476" y="2599"/>
                </a:lnTo>
                <a:lnTo>
                  <a:pt x="2366" y="2600"/>
                </a:lnTo>
                <a:lnTo>
                  <a:pt x="2257" y="2597"/>
                </a:lnTo>
                <a:lnTo>
                  <a:pt x="2148" y="2592"/>
                </a:lnTo>
                <a:lnTo>
                  <a:pt x="2040" y="2583"/>
                </a:lnTo>
                <a:lnTo>
                  <a:pt x="1932" y="2571"/>
                </a:lnTo>
                <a:lnTo>
                  <a:pt x="1826" y="2556"/>
                </a:lnTo>
                <a:lnTo>
                  <a:pt x="1721" y="2538"/>
                </a:lnTo>
                <a:lnTo>
                  <a:pt x="1618" y="2516"/>
                </a:lnTo>
                <a:lnTo>
                  <a:pt x="1516" y="2492"/>
                </a:lnTo>
                <a:lnTo>
                  <a:pt x="1417" y="2465"/>
                </a:lnTo>
                <a:lnTo>
                  <a:pt x="1320" y="2435"/>
                </a:lnTo>
                <a:lnTo>
                  <a:pt x="1226" y="2402"/>
                </a:lnTo>
                <a:lnTo>
                  <a:pt x="1135" y="2366"/>
                </a:lnTo>
                <a:lnTo>
                  <a:pt x="1047" y="2328"/>
                </a:lnTo>
                <a:lnTo>
                  <a:pt x="962" y="2287"/>
                </a:lnTo>
                <a:lnTo>
                  <a:pt x="881" y="2244"/>
                </a:lnTo>
                <a:lnTo>
                  <a:pt x="803" y="2198"/>
                </a:lnTo>
                <a:lnTo>
                  <a:pt x="730" y="2150"/>
                </a:lnTo>
                <a:lnTo>
                  <a:pt x="660" y="2100"/>
                </a:lnTo>
                <a:lnTo>
                  <a:pt x="595" y="2048"/>
                </a:lnTo>
                <a:lnTo>
                  <a:pt x="534" y="1994"/>
                </a:lnTo>
                <a:lnTo>
                  <a:pt x="478" y="1939"/>
                </a:lnTo>
                <a:lnTo>
                  <a:pt x="0" y="2099"/>
                </a:lnTo>
                <a:lnTo>
                  <a:pt x="239" y="1590"/>
                </a:lnTo>
                <a:lnTo>
                  <a:pt x="1101" y="1732"/>
                </a:lnTo>
                <a:lnTo>
                  <a:pt x="621" y="1892"/>
                </a:lnTo>
              </a:path>
            </a:pathLst>
          </a:custGeom>
          <a:solidFill>
            <a:srgbClr val="be3f3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20"/>
          <p:cNvSpPr/>
          <p:nvPr/>
        </p:nvSpPr>
        <p:spPr>
          <a:xfrm rot="5400000">
            <a:off x="6915240" y="4068000"/>
            <a:ext cx="1508760" cy="572760"/>
          </a:xfrm>
          <a:custGeom>
            <a:avLst/>
            <a:gdLst/>
            <a:ahLst/>
            <a:rect l="l" t="t" r="r" b="b"/>
            <a:pathLst>
              <a:path w="4202" h="1601">
                <a:moveTo>
                  <a:pt x="0" y="400"/>
                </a:moveTo>
                <a:lnTo>
                  <a:pt x="3150" y="400"/>
                </a:lnTo>
                <a:lnTo>
                  <a:pt x="3150" y="0"/>
                </a:lnTo>
                <a:lnTo>
                  <a:pt x="4201" y="800"/>
                </a:lnTo>
                <a:lnTo>
                  <a:pt x="3150" y="1600"/>
                </a:lnTo>
                <a:lnTo>
                  <a:pt x="315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63" name="" descr=""/>
          <p:cNvPicPr/>
          <p:nvPr/>
        </p:nvPicPr>
        <p:blipFill>
          <a:blip r:embed="rId2"/>
          <a:stretch/>
        </p:blipFill>
        <p:spPr>
          <a:xfrm>
            <a:off x="1469880" y="5357880"/>
            <a:ext cx="1550880" cy="1550880"/>
          </a:xfrm>
          <a:prstGeom prst="rect">
            <a:avLst/>
          </a:prstGeom>
          <a:ln>
            <a:noFill/>
          </a:ln>
        </p:spPr>
      </p:pic>
      <p:sp>
        <p:nvSpPr>
          <p:cNvPr id="1064" name="CustomShape 21"/>
          <p:cNvSpPr/>
          <p:nvPr/>
        </p:nvSpPr>
        <p:spPr>
          <a:xfrm>
            <a:off x="1469880" y="6854040"/>
            <a:ext cx="1519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Production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5" name="CustomShape 22"/>
          <p:cNvSpPr/>
          <p:nvPr/>
        </p:nvSpPr>
        <p:spPr>
          <a:xfrm>
            <a:off x="6624000" y="6336000"/>
            <a:ext cx="1519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 tests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6" name="CustomShape 23"/>
          <p:cNvSpPr/>
          <p:nvPr/>
        </p:nvSpPr>
        <p:spPr>
          <a:xfrm rot="10786800">
            <a:off x="3671640" y="5757480"/>
            <a:ext cx="2876760" cy="572760"/>
          </a:xfrm>
          <a:custGeom>
            <a:avLst/>
            <a:gdLst/>
            <a:ahLst/>
            <a:rect l="l" t="t" r="r" b="b"/>
            <a:pathLst>
              <a:path w="8003" h="1601">
                <a:moveTo>
                  <a:pt x="0" y="402"/>
                </a:moveTo>
                <a:lnTo>
                  <a:pt x="6000" y="400"/>
                </a:lnTo>
                <a:lnTo>
                  <a:pt x="6000" y="0"/>
                </a:lnTo>
                <a:lnTo>
                  <a:pt x="8002" y="800"/>
                </a:lnTo>
                <a:lnTo>
                  <a:pt x="6001" y="1600"/>
                </a:lnTo>
                <a:lnTo>
                  <a:pt x="6001" y="1200"/>
                </a:lnTo>
                <a:lnTo>
                  <a:pt x="1" y="1202"/>
                </a:lnTo>
                <a:lnTo>
                  <a:pt x="0" y="40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24"/>
          <p:cNvSpPr/>
          <p:nvPr/>
        </p:nvSpPr>
        <p:spPr>
          <a:xfrm>
            <a:off x="3598200" y="6336000"/>
            <a:ext cx="248436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Move to production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8" name="CustomShape 25"/>
          <p:cNvSpPr/>
          <p:nvPr/>
        </p:nvSpPr>
        <p:spPr>
          <a:xfrm>
            <a:off x="4392000" y="1116000"/>
            <a:ext cx="1148760" cy="3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cc0000"/>
                </a:solidFill>
                <a:latin typeface="Arial"/>
                <a:ea typeface="DejaVu Sans"/>
              </a:rPr>
              <a:t>Emails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69" name="CustomShape 26"/>
          <p:cNvSpPr/>
          <p:nvPr/>
        </p:nvSpPr>
        <p:spPr>
          <a:xfrm>
            <a:off x="343800" y="341712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Line 27"/>
          <p:cNvSpPr/>
          <p:nvPr/>
        </p:nvSpPr>
        <p:spPr>
          <a:xfrm>
            <a:off x="618120" y="3965760"/>
            <a:ext cx="360" cy="45720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Line 28"/>
          <p:cNvSpPr/>
          <p:nvPr/>
        </p:nvSpPr>
        <p:spPr>
          <a:xfrm flipV="1">
            <a:off x="252360" y="4422960"/>
            <a:ext cx="365760" cy="18288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Line 29"/>
          <p:cNvSpPr/>
          <p:nvPr/>
        </p:nvSpPr>
        <p:spPr>
          <a:xfrm flipH="1" flipV="1">
            <a:off x="618120" y="4422960"/>
            <a:ext cx="365760" cy="18288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Line 30"/>
          <p:cNvSpPr/>
          <p:nvPr/>
        </p:nvSpPr>
        <p:spPr>
          <a:xfrm>
            <a:off x="252360" y="4148640"/>
            <a:ext cx="731520" cy="36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31"/>
          <p:cNvSpPr/>
          <p:nvPr/>
        </p:nvSpPr>
        <p:spPr>
          <a:xfrm>
            <a:off x="252360" y="460584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5" name="CustomShape 32"/>
          <p:cNvSpPr/>
          <p:nvPr/>
        </p:nvSpPr>
        <p:spPr>
          <a:xfrm>
            <a:off x="119880" y="4605840"/>
            <a:ext cx="10047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76" name="CustomShape 33"/>
          <p:cNvSpPr/>
          <p:nvPr/>
        </p:nvSpPr>
        <p:spPr>
          <a:xfrm rot="19035000">
            <a:off x="3141360" y="2942640"/>
            <a:ext cx="500760" cy="972360"/>
          </a:xfrm>
          <a:custGeom>
            <a:avLst/>
            <a:gdLst/>
            <a:ahLst/>
            <a:rect l="l" t="t" r="r" b="b"/>
            <a:pathLst>
              <a:path w="1402" h="2712">
                <a:moveTo>
                  <a:pt x="0" y="540"/>
                </a:moveTo>
                <a:lnTo>
                  <a:pt x="699" y="0"/>
                </a:lnTo>
                <a:lnTo>
                  <a:pt x="1399" y="539"/>
                </a:lnTo>
                <a:lnTo>
                  <a:pt x="1050" y="539"/>
                </a:lnTo>
                <a:lnTo>
                  <a:pt x="1051" y="2172"/>
                </a:lnTo>
                <a:lnTo>
                  <a:pt x="1401" y="2171"/>
                </a:lnTo>
                <a:lnTo>
                  <a:pt x="701" y="2711"/>
                </a:lnTo>
                <a:lnTo>
                  <a:pt x="1" y="2172"/>
                </a:lnTo>
                <a:lnTo>
                  <a:pt x="351" y="2172"/>
                </a:lnTo>
                <a:lnTo>
                  <a:pt x="350" y="539"/>
                </a:lnTo>
                <a:lnTo>
                  <a:pt x="0" y="540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34"/>
          <p:cNvSpPr/>
          <p:nvPr/>
        </p:nvSpPr>
        <p:spPr>
          <a:xfrm>
            <a:off x="2160000" y="3456000"/>
            <a:ext cx="136476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Wrote it with DEV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078" name="CustomShape 35"/>
          <p:cNvSpPr/>
          <p:nvPr/>
        </p:nvSpPr>
        <p:spPr>
          <a:xfrm>
            <a:off x="1152000" y="4032000"/>
            <a:ext cx="1583280" cy="500760"/>
          </a:xfrm>
          <a:custGeom>
            <a:avLst/>
            <a:gdLst/>
            <a:ahLst/>
            <a:rect l="l" t="t" r="r" b="b"/>
            <a:pathLst>
              <a:path w="6202" h="1401">
                <a:moveTo>
                  <a:pt x="0" y="700"/>
                </a:moveTo>
                <a:lnTo>
                  <a:pt x="1234" y="0"/>
                </a:lnTo>
                <a:lnTo>
                  <a:pt x="1234" y="350"/>
                </a:lnTo>
                <a:lnTo>
                  <a:pt x="4966" y="350"/>
                </a:lnTo>
                <a:lnTo>
                  <a:pt x="4966" y="0"/>
                </a:lnTo>
                <a:lnTo>
                  <a:pt x="6201" y="700"/>
                </a:lnTo>
                <a:lnTo>
                  <a:pt x="4966" y="1400"/>
                </a:lnTo>
                <a:lnTo>
                  <a:pt x="4966" y="1050"/>
                </a:lnTo>
                <a:lnTo>
                  <a:pt x="1234" y="1050"/>
                </a:lnTo>
                <a:lnTo>
                  <a:pt x="1234" y="1400"/>
                </a:lnTo>
                <a:lnTo>
                  <a:pt x="0" y="700"/>
                </a:lnTo>
              </a:path>
            </a:pathLst>
          </a:custGeom>
          <a:solidFill>
            <a:srgbClr val="be3f3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36"/>
          <p:cNvSpPr/>
          <p:nvPr/>
        </p:nvSpPr>
        <p:spPr>
          <a:xfrm>
            <a:off x="1584000" y="4406040"/>
            <a:ext cx="136476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cc0000"/>
                </a:solidFill>
                <a:latin typeface="Arial"/>
                <a:ea typeface="DejaVu Sans"/>
              </a:rPr>
              <a:t>Difficult to access to the accurate documentation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80" name="CustomShape 37"/>
          <p:cNvSpPr/>
          <p:nvPr/>
        </p:nvSpPr>
        <p:spPr>
          <a:xfrm>
            <a:off x="4952880" y="3601440"/>
            <a:ext cx="77040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@limit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1" name="CustomShape 38"/>
          <p:cNvSpPr/>
          <p:nvPr/>
        </p:nvSpPr>
        <p:spPr>
          <a:xfrm>
            <a:off x="5418720" y="3600000"/>
            <a:ext cx="77004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@error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2" name="CustomShape 39"/>
          <p:cNvSpPr/>
          <p:nvPr/>
        </p:nvSpPr>
        <p:spPr>
          <a:xfrm>
            <a:off x="4313880" y="3601440"/>
            <a:ext cx="90324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@nominal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3" name="CustomShape 40"/>
          <p:cNvSpPr/>
          <p:nvPr/>
        </p:nvSpPr>
        <p:spPr>
          <a:xfrm>
            <a:off x="3718080" y="3799800"/>
            <a:ext cx="147240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4" name="CustomShape 41"/>
          <p:cNvSpPr/>
          <p:nvPr/>
        </p:nvSpPr>
        <p:spPr>
          <a:xfrm>
            <a:off x="3718080" y="4122720"/>
            <a:ext cx="9658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5" name="CustomShape 42"/>
          <p:cNvSpPr/>
          <p:nvPr/>
        </p:nvSpPr>
        <p:spPr>
          <a:xfrm>
            <a:off x="3718080" y="4492080"/>
            <a:ext cx="70308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@level_2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6" name="CustomShape 43"/>
          <p:cNvSpPr/>
          <p:nvPr/>
        </p:nvSpPr>
        <p:spPr>
          <a:xfrm>
            <a:off x="4361040" y="3799800"/>
            <a:ext cx="532800" cy="2790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7" name="CustomShape 44"/>
          <p:cNvSpPr/>
          <p:nvPr/>
        </p:nvSpPr>
        <p:spPr>
          <a:xfrm>
            <a:off x="4365000" y="4079160"/>
            <a:ext cx="54900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8" name="CustomShape 45"/>
          <p:cNvSpPr/>
          <p:nvPr/>
        </p:nvSpPr>
        <p:spPr>
          <a:xfrm>
            <a:off x="4441320" y="4163040"/>
            <a:ext cx="50940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89" name="CustomShape 46"/>
          <p:cNvSpPr/>
          <p:nvPr/>
        </p:nvSpPr>
        <p:spPr>
          <a:xfrm>
            <a:off x="4952880" y="4083480"/>
            <a:ext cx="51696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90" name="CustomShape 47"/>
          <p:cNvSpPr/>
          <p:nvPr/>
        </p:nvSpPr>
        <p:spPr>
          <a:xfrm>
            <a:off x="5566320" y="4079160"/>
            <a:ext cx="55152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91" name="CustomShape 48"/>
          <p:cNvSpPr/>
          <p:nvPr/>
        </p:nvSpPr>
        <p:spPr>
          <a:xfrm>
            <a:off x="4361040" y="4405320"/>
            <a:ext cx="532800" cy="2790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92" name="CustomShape 49"/>
          <p:cNvSpPr/>
          <p:nvPr/>
        </p:nvSpPr>
        <p:spPr>
          <a:xfrm>
            <a:off x="5003640" y="4415040"/>
            <a:ext cx="53820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093" name="CustomShape 50"/>
          <p:cNvSpPr/>
          <p:nvPr/>
        </p:nvSpPr>
        <p:spPr>
          <a:xfrm>
            <a:off x="4335840" y="4687560"/>
            <a:ext cx="12927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Scenarios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4" name="CustomShape 51"/>
          <p:cNvSpPr/>
          <p:nvPr/>
        </p:nvSpPr>
        <p:spPr>
          <a:xfrm rot="2920200">
            <a:off x="6143400" y="2919240"/>
            <a:ext cx="500760" cy="972360"/>
          </a:xfrm>
          <a:custGeom>
            <a:avLst/>
            <a:gdLst/>
            <a:ahLst/>
            <a:rect l="l" t="t" r="r" b="b"/>
            <a:pathLst>
              <a:path w="1403" h="2711">
                <a:moveTo>
                  <a:pt x="0" y="539"/>
                </a:moveTo>
                <a:lnTo>
                  <a:pt x="700" y="0"/>
                </a:lnTo>
                <a:lnTo>
                  <a:pt x="1401" y="538"/>
                </a:lnTo>
                <a:lnTo>
                  <a:pt x="1051" y="538"/>
                </a:lnTo>
                <a:lnTo>
                  <a:pt x="1052" y="2171"/>
                </a:lnTo>
                <a:lnTo>
                  <a:pt x="1402" y="2170"/>
                </a:lnTo>
                <a:lnTo>
                  <a:pt x="702" y="2710"/>
                </a:lnTo>
                <a:lnTo>
                  <a:pt x="2" y="2171"/>
                </a:lnTo>
                <a:lnTo>
                  <a:pt x="352" y="2171"/>
                </a:lnTo>
                <a:lnTo>
                  <a:pt x="351" y="538"/>
                </a:lnTo>
                <a:lnTo>
                  <a:pt x="0" y="539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52"/>
          <p:cNvSpPr/>
          <p:nvPr/>
        </p:nvSpPr>
        <p:spPr>
          <a:xfrm>
            <a:off x="6336000" y="3470040"/>
            <a:ext cx="11127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Wrote it with PO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096" name="CustomShape 53"/>
          <p:cNvSpPr/>
          <p:nvPr/>
        </p:nvSpPr>
        <p:spPr>
          <a:xfrm rot="19035000">
            <a:off x="6181560" y="4579560"/>
            <a:ext cx="500760" cy="972360"/>
          </a:xfrm>
          <a:custGeom>
            <a:avLst/>
            <a:gdLst/>
            <a:ahLst/>
            <a:rect l="l" t="t" r="r" b="b"/>
            <a:pathLst>
              <a:path w="1403" h="2712">
                <a:moveTo>
                  <a:pt x="0" y="540"/>
                </a:moveTo>
                <a:lnTo>
                  <a:pt x="700" y="0"/>
                </a:lnTo>
                <a:lnTo>
                  <a:pt x="1400" y="539"/>
                </a:lnTo>
                <a:lnTo>
                  <a:pt x="1050" y="539"/>
                </a:lnTo>
                <a:lnTo>
                  <a:pt x="1052" y="2171"/>
                </a:lnTo>
                <a:lnTo>
                  <a:pt x="1402" y="2171"/>
                </a:lnTo>
                <a:lnTo>
                  <a:pt x="702" y="2711"/>
                </a:lnTo>
                <a:lnTo>
                  <a:pt x="2" y="2172"/>
                </a:lnTo>
                <a:lnTo>
                  <a:pt x="352" y="2172"/>
                </a:lnTo>
                <a:lnTo>
                  <a:pt x="351" y="539"/>
                </a:lnTo>
                <a:lnTo>
                  <a:pt x="0" y="540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54"/>
          <p:cNvSpPr/>
          <p:nvPr/>
        </p:nvSpPr>
        <p:spPr>
          <a:xfrm rot="2920200">
            <a:off x="3165120" y="4565160"/>
            <a:ext cx="500760" cy="972360"/>
          </a:xfrm>
          <a:custGeom>
            <a:avLst/>
            <a:gdLst/>
            <a:ahLst/>
            <a:rect l="l" t="t" r="r" b="b"/>
            <a:pathLst>
              <a:path w="1403" h="2711">
                <a:moveTo>
                  <a:pt x="0" y="539"/>
                </a:moveTo>
                <a:lnTo>
                  <a:pt x="700" y="0"/>
                </a:lnTo>
                <a:lnTo>
                  <a:pt x="1401" y="538"/>
                </a:lnTo>
                <a:lnTo>
                  <a:pt x="1051" y="538"/>
                </a:lnTo>
                <a:lnTo>
                  <a:pt x="1051" y="2171"/>
                </a:lnTo>
                <a:lnTo>
                  <a:pt x="1402" y="2170"/>
                </a:lnTo>
                <a:lnTo>
                  <a:pt x="701" y="2710"/>
                </a:lnTo>
                <a:lnTo>
                  <a:pt x="1" y="2171"/>
                </a:lnTo>
                <a:lnTo>
                  <a:pt x="351" y="2171"/>
                </a:lnTo>
                <a:lnTo>
                  <a:pt x="351" y="538"/>
                </a:lnTo>
                <a:lnTo>
                  <a:pt x="0" y="539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55"/>
          <p:cNvSpPr/>
          <p:nvPr/>
        </p:nvSpPr>
        <p:spPr>
          <a:xfrm>
            <a:off x="5416200" y="5056560"/>
            <a:ext cx="11127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099" name="CustomShape 56"/>
          <p:cNvSpPr/>
          <p:nvPr/>
        </p:nvSpPr>
        <p:spPr>
          <a:xfrm>
            <a:off x="3256200" y="5078520"/>
            <a:ext cx="11127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pic>
        <p:nvPicPr>
          <p:cNvPr id="1100" name="" descr=""/>
          <p:cNvPicPr/>
          <p:nvPr/>
        </p:nvPicPr>
        <p:blipFill>
          <a:blip r:embed="rId3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" descr=""/>
          <p:cNvPicPr/>
          <p:nvPr/>
        </p:nvPicPr>
        <p:blipFill>
          <a:blip r:embed="rId1"/>
          <a:stretch/>
        </p:blipFill>
        <p:spPr>
          <a:xfrm>
            <a:off x="2793960" y="3849480"/>
            <a:ext cx="913320" cy="913320"/>
          </a:xfrm>
          <a:prstGeom prst="rect">
            <a:avLst/>
          </a:prstGeom>
          <a:ln>
            <a:noFill/>
          </a:ln>
        </p:spPr>
      </p:pic>
      <p:sp>
        <p:nvSpPr>
          <p:cNvPr id="1102" name="CustomShape 1"/>
          <p:cNvSpPr/>
          <p:nvPr/>
        </p:nvSpPr>
        <p:spPr>
          <a:xfrm>
            <a:off x="914400" y="1208160"/>
            <a:ext cx="167544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Story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03" name="CustomShape 2"/>
          <p:cNvSpPr/>
          <p:nvPr/>
        </p:nvSpPr>
        <p:spPr>
          <a:xfrm>
            <a:off x="1062720" y="1500840"/>
            <a:ext cx="158544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Acceptance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Criteria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04" name="CustomShape 3"/>
          <p:cNvSpPr/>
          <p:nvPr/>
        </p:nvSpPr>
        <p:spPr>
          <a:xfrm>
            <a:off x="7150320" y="163764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ffcc99"/>
          </a:solidFill>
          <a:ln>
            <a:solidFill>
              <a:srgbClr val="804c1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Line 4"/>
          <p:cNvSpPr/>
          <p:nvPr/>
        </p:nvSpPr>
        <p:spPr>
          <a:xfrm>
            <a:off x="7424640" y="2186280"/>
            <a:ext cx="360" cy="45720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Line 5"/>
          <p:cNvSpPr/>
          <p:nvPr/>
        </p:nvSpPr>
        <p:spPr>
          <a:xfrm flipV="1">
            <a:off x="7058880" y="26434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Line 6"/>
          <p:cNvSpPr/>
          <p:nvPr/>
        </p:nvSpPr>
        <p:spPr>
          <a:xfrm flipH="1" flipV="1">
            <a:off x="7424640" y="2643480"/>
            <a:ext cx="365760" cy="18288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Line 7"/>
          <p:cNvSpPr/>
          <p:nvPr/>
        </p:nvSpPr>
        <p:spPr>
          <a:xfrm>
            <a:off x="7058880" y="2369160"/>
            <a:ext cx="731520" cy="360"/>
          </a:xfrm>
          <a:prstGeom prst="line">
            <a:avLst/>
          </a:prstGeom>
          <a:ln w="3672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8"/>
          <p:cNvSpPr/>
          <p:nvPr/>
        </p:nvSpPr>
        <p:spPr>
          <a:xfrm>
            <a:off x="6949440" y="303696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0" name="CustomShape 9"/>
          <p:cNvSpPr/>
          <p:nvPr/>
        </p:nvSpPr>
        <p:spPr>
          <a:xfrm>
            <a:off x="2395440" y="161820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fe7f5"/>
          </a:solidFill>
          <a:ln>
            <a:solidFill>
              <a:srgbClr val="0047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Line 10"/>
          <p:cNvSpPr/>
          <p:nvPr/>
        </p:nvSpPr>
        <p:spPr>
          <a:xfrm>
            <a:off x="2669760" y="2166840"/>
            <a:ext cx="360" cy="45720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Line 11"/>
          <p:cNvSpPr/>
          <p:nvPr/>
        </p:nvSpPr>
        <p:spPr>
          <a:xfrm flipV="1">
            <a:off x="2304000" y="26240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Line 12"/>
          <p:cNvSpPr/>
          <p:nvPr/>
        </p:nvSpPr>
        <p:spPr>
          <a:xfrm flipH="1" flipV="1">
            <a:off x="2669760" y="2624040"/>
            <a:ext cx="365760" cy="18288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Line 13"/>
          <p:cNvSpPr/>
          <p:nvPr/>
        </p:nvSpPr>
        <p:spPr>
          <a:xfrm>
            <a:off x="2304000" y="2349720"/>
            <a:ext cx="731520" cy="360"/>
          </a:xfrm>
          <a:prstGeom prst="line">
            <a:avLst/>
          </a:prstGeom>
          <a:ln w="36720">
            <a:solidFill>
              <a:srgbClr val="0047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14"/>
          <p:cNvSpPr/>
          <p:nvPr/>
        </p:nvSpPr>
        <p:spPr>
          <a:xfrm>
            <a:off x="2268000" y="277092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6" name="CustomShape 15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c6d6f"/>
                </a:solidFill>
                <a:latin typeface="Arial"/>
                <a:ea typeface="DejaVu Sans"/>
              </a:rPr>
              <a:t>Improve the process </a:t>
            </a:r>
            <a:endParaRPr b="0" lang="en-GB" sz="4400" spc="-1" strike="noStrike">
              <a:solidFill>
                <a:srgbClr val="0c6d6f"/>
              </a:solidFill>
              <a:latin typeface="Arial"/>
            </a:endParaRPr>
          </a:p>
        </p:txBody>
      </p:sp>
      <p:pic>
        <p:nvPicPr>
          <p:cNvPr id="1117" name="" descr=""/>
          <p:cNvPicPr/>
          <p:nvPr/>
        </p:nvPicPr>
        <p:blipFill>
          <a:blip r:embed="rId2"/>
          <a:stretch/>
        </p:blipFill>
        <p:spPr>
          <a:xfrm>
            <a:off x="6984000" y="5328000"/>
            <a:ext cx="932760" cy="932760"/>
          </a:xfrm>
          <a:prstGeom prst="rect">
            <a:avLst/>
          </a:prstGeom>
          <a:ln>
            <a:noFill/>
          </a:ln>
        </p:spPr>
      </p:pic>
      <p:sp>
        <p:nvSpPr>
          <p:cNvPr id="1118" name="CustomShape 16"/>
          <p:cNvSpPr/>
          <p:nvPr/>
        </p:nvSpPr>
        <p:spPr>
          <a:xfrm>
            <a:off x="7920000" y="3744000"/>
            <a:ext cx="194076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 based 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the scenarios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19" name="CustomShape 17"/>
          <p:cNvSpPr/>
          <p:nvPr/>
        </p:nvSpPr>
        <p:spPr>
          <a:xfrm>
            <a:off x="3404880" y="1656000"/>
            <a:ext cx="31201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Write scenarios so that both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 and DEV can understand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20" name="CustomShape 18"/>
          <p:cNvSpPr/>
          <p:nvPr/>
        </p:nvSpPr>
        <p:spPr>
          <a:xfrm>
            <a:off x="3781440" y="2381400"/>
            <a:ext cx="2444760" cy="572760"/>
          </a:xfrm>
          <a:custGeom>
            <a:avLst/>
            <a:gdLst/>
            <a:ahLst/>
            <a:rect l="l" t="t" r="r" b="b"/>
            <a:pathLst>
              <a:path w="6802" h="1601">
                <a:moveTo>
                  <a:pt x="0" y="400"/>
                </a:moveTo>
                <a:lnTo>
                  <a:pt x="5100" y="400"/>
                </a:lnTo>
                <a:lnTo>
                  <a:pt x="5100" y="0"/>
                </a:lnTo>
                <a:lnTo>
                  <a:pt x="6801" y="800"/>
                </a:lnTo>
                <a:lnTo>
                  <a:pt x="5100" y="1600"/>
                </a:lnTo>
                <a:lnTo>
                  <a:pt x="510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19"/>
          <p:cNvSpPr/>
          <p:nvPr/>
        </p:nvSpPr>
        <p:spPr>
          <a:xfrm>
            <a:off x="4141440" y="1008000"/>
            <a:ext cx="1796040" cy="644760"/>
          </a:xfrm>
          <a:custGeom>
            <a:avLst/>
            <a:gdLst/>
            <a:ahLst/>
            <a:rect l="l" t="t" r="r" b="b"/>
            <a:pathLst>
              <a:path w="4595" h="2601">
                <a:moveTo>
                  <a:pt x="621" y="1892"/>
                </a:moveTo>
                <a:lnTo>
                  <a:pt x="673" y="1943"/>
                </a:lnTo>
                <a:lnTo>
                  <a:pt x="730" y="1993"/>
                </a:lnTo>
                <a:lnTo>
                  <a:pt x="790" y="2041"/>
                </a:lnTo>
                <a:lnTo>
                  <a:pt x="854" y="2087"/>
                </a:lnTo>
                <a:lnTo>
                  <a:pt x="922" y="2131"/>
                </a:lnTo>
                <a:lnTo>
                  <a:pt x="994" y="2173"/>
                </a:lnTo>
                <a:lnTo>
                  <a:pt x="1069" y="2214"/>
                </a:lnTo>
                <a:lnTo>
                  <a:pt x="1148" y="2251"/>
                </a:lnTo>
                <a:lnTo>
                  <a:pt x="1229" y="2287"/>
                </a:lnTo>
                <a:lnTo>
                  <a:pt x="1314" y="2320"/>
                </a:lnTo>
                <a:lnTo>
                  <a:pt x="1401" y="2350"/>
                </a:lnTo>
                <a:lnTo>
                  <a:pt x="1491" y="2378"/>
                </a:lnTo>
                <a:lnTo>
                  <a:pt x="1582" y="2403"/>
                </a:lnTo>
                <a:lnTo>
                  <a:pt x="1676" y="2426"/>
                </a:lnTo>
                <a:lnTo>
                  <a:pt x="1772" y="2445"/>
                </a:lnTo>
                <a:lnTo>
                  <a:pt x="1869" y="2462"/>
                </a:lnTo>
                <a:lnTo>
                  <a:pt x="1967" y="2476"/>
                </a:lnTo>
                <a:lnTo>
                  <a:pt x="2067" y="2487"/>
                </a:lnTo>
                <a:lnTo>
                  <a:pt x="2167" y="2496"/>
                </a:lnTo>
                <a:lnTo>
                  <a:pt x="2268" y="2501"/>
                </a:lnTo>
                <a:lnTo>
                  <a:pt x="2369" y="2503"/>
                </a:lnTo>
                <a:lnTo>
                  <a:pt x="2470" y="2502"/>
                </a:lnTo>
                <a:lnTo>
                  <a:pt x="2571" y="2498"/>
                </a:lnTo>
                <a:lnTo>
                  <a:pt x="2672" y="2492"/>
                </a:lnTo>
                <a:lnTo>
                  <a:pt x="2772" y="2482"/>
                </a:lnTo>
                <a:lnTo>
                  <a:pt x="2871" y="2470"/>
                </a:lnTo>
                <a:lnTo>
                  <a:pt x="2969" y="2454"/>
                </a:lnTo>
                <a:lnTo>
                  <a:pt x="3065" y="2436"/>
                </a:lnTo>
                <a:lnTo>
                  <a:pt x="3160" y="2415"/>
                </a:lnTo>
                <a:lnTo>
                  <a:pt x="3253" y="2391"/>
                </a:lnTo>
                <a:lnTo>
                  <a:pt x="3343" y="2364"/>
                </a:lnTo>
                <a:lnTo>
                  <a:pt x="3432" y="2335"/>
                </a:lnTo>
                <a:lnTo>
                  <a:pt x="3518" y="2303"/>
                </a:lnTo>
                <a:lnTo>
                  <a:pt x="3601" y="2269"/>
                </a:lnTo>
                <a:lnTo>
                  <a:pt x="3681" y="2232"/>
                </a:lnTo>
                <a:lnTo>
                  <a:pt x="3757" y="2193"/>
                </a:lnTo>
                <a:lnTo>
                  <a:pt x="3831" y="2152"/>
                </a:lnTo>
                <a:lnTo>
                  <a:pt x="3901" y="2109"/>
                </a:lnTo>
                <a:lnTo>
                  <a:pt x="3967" y="2064"/>
                </a:lnTo>
                <a:lnTo>
                  <a:pt x="4029" y="2017"/>
                </a:lnTo>
                <a:lnTo>
                  <a:pt x="4088" y="1968"/>
                </a:lnTo>
                <a:lnTo>
                  <a:pt x="4142" y="1917"/>
                </a:lnTo>
                <a:lnTo>
                  <a:pt x="4192" y="1865"/>
                </a:lnTo>
                <a:lnTo>
                  <a:pt x="4237" y="1811"/>
                </a:lnTo>
                <a:lnTo>
                  <a:pt x="4278" y="1757"/>
                </a:lnTo>
                <a:lnTo>
                  <a:pt x="4314" y="1701"/>
                </a:lnTo>
                <a:lnTo>
                  <a:pt x="4345" y="1644"/>
                </a:lnTo>
                <a:lnTo>
                  <a:pt x="4372" y="1586"/>
                </a:lnTo>
                <a:lnTo>
                  <a:pt x="4393" y="1528"/>
                </a:lnTo>
                <a:lnTo>
                  <a:pt x="4410" y="1469"/>
                </a:lnTo>
                <a:lnTo>
                  <a:pt x="4422" y="1409"/>
                </a:lnTo>
                <a:lnTo>
                  <a:pt x="4428" y="1350"/>
                </a:lnTo>
                <a:lnTo>
                  <a:pt x="4430" y="1290"/>
                </a:lnTo>
                <a:lnTo>
                  <a:pt x="4427" y="1230"/>
                </a:lnTo>
                <a:lnTo>
                  <a:pt x="4418" y="1170"/>
                </a:lnTo>
                <a:lnTo>
                  <a:pt x="4405" y="1111"/>
                </a:lnTo>
                <a:lnTo>
                  <a:pt x="4386" y="1052"/>
                </a:lnTo>
                <a:lnTo>
                  <a:pt x="4363" y="994"/>
                </a:lnTo>
                <a:lnTo>
                  <a:pt x="4335" y="937"/>
                </a:lnTo>
                <a:lnTo>
                  <a:pt x="4302" y="880"/>
                </a:lnTo>
                <a:lnTo>
                  <a:pt x="4264" y="825"/>
                </a:lnTo>
                <a:lnTo>
                  <a:pt x="4222" y="770"/>
                </a:lnTo>
                <a:lnTo>
                  <a:pt x="4175" y="717"/>
                </a:lnTo>
                <a:lnTo>
                  <a:pt x="4124" y="666"/>
                </a:lnTo>
                <a:lnTo>
                  <a:pt x="4068" y="616"/>
                </a:lnTo>
                <a:lnTo>
                  <a:pt x="4009" y="567"/>
                </a:lnTo>
                <a:lnTo>
                  <a:pt x="3945" y="521"/>
                </a:lnTo>
                <a:lnTo>
                  <a:pt x="3878" y="476"/>
                </a:lnTo>
                <a:lnTo>
                  <a:pt x="3806" y="434"/>
                </a:lnTo>
                <a:lnTo>
                  <a:pt x="3732" y="393"/>
                </a:lnTo>
                <a:lnTo>
                  <a:pt x="3654" y="355"/>
                </a:lnTo>
                <a:lnTo>
                  <a:pt x="3573" y="319"/>
                </a:lnTo>
                <a:lnTo>
                  <a:pt x="3489" y="286"/>
                </a:lnTo>
                <a:lnTo>
                  <a:pt x="3402" y="255"/>
                </a:lnTo>
                <a:lnTo>
                  <a:pt x="3313" y="226"/>
                </a:lnTo>
                <a:lnTo>
                  <a:pt x="3221" y="201"/>
                </a:lnTo>
                <a:lnTo>
                  <a:pt x="3128" y="178"/>
                </a:lnTo>
                <a:lnTo>
                  <a:pt x="3033" y="158"/>
                </a:lnTo>
                <a:lnTo>
                  <a:pt x="2936" y="140"/>
                </a:lnTo>
                <a:lnTo>
                  <a:pt x="2837" y="126"/>
                </a:lnTo>
                <a:lnTo>
                  <a:pt x="2738" y="114"/>
                </a:lnTo>
                <a:lnTo>
                  <a:pt x="2638" y="106"/>
                </a:lnTo>
                <a:lnTo>
                  <a:pt x="2537" y="100"/>
                </a:lnTo>
                <a:lnTo>
                  <a:pt x="2436" y="97"/>
                </a:lnTo>
                <a:lnTo>
                  <a:pt x="2335" y="98"/>
                </a:lnTo>
                <a:lnTo>
                  <a:pt x="2234" y="101"/>
                </a:lnTo>
                <a:lnTo>
                  <a:pt x="2133" y="107"/>
                </a:lnTo>
                <a:lnTo>
                  <a:pt x="2033" y="116"/>
                </a:lnTo>
                <a:lnTo>
                  <a:pt x="1934" y="128"/>
                </a:lnTo>
                <a:lnTo>
                  <a:pt x="1836" y="143"/>
                </a:lnTo>
                <a:lnTo>
                  <a:pt x="1739" y="161"/>
                </a:lnTo>
                <a:lnTo>
                  <a:pt x="1644" y="182"/>
                </a:lnTo>
                <a:lnTo>
                  <a:pt x="1551" y="205"/>
                </a:lnTo>
                <a:lnTo>
                  <a:pt x="1460" y="231"/>
                </a:lnTo>
                <a:lnTo>
                  <a:pt x="1371" y="260"/>
                </a:lnTo>
                <a:lnTo>
                  <a:pt x="1285" y="291"/>
                </a:lnTo>
                <a:lnTo>
                  <a:pt x="1201" y="325"/>
                </a:lnTo>
                <a:lnTo>
                  <a:pt x="1121" y="361"/>
                </a:lnTo>
                <a:lnTo>
                  <a:pt x="1043" y="400"/>
                </a:lnTo>
                <a:lnTo>
                  <a:pt x="969" y="441"/>
                </a:lnTo>
                <a:lnTo>
                  <a:pt x="899" y="484"/>
                </a:lnTo>
                <a:lnTo>
                  <a:pt x="832" y="528"/>
                </a:lnTo>
                <a:lnTo>
                  <a:pt x="769" y="575"/>
                </a:lnTo>
                <a:lnTo>
                  <a:pt x="710" y="624"/>
                </a:lnTo>
                <a:lnTo>
                  <a:pt x="655" y="674"/>
                </a:lnTo>
                <a:lnTo>
                  <a:pt x="605" y="726"/>
                </a:lnTo>
                <a:lnTo>
                  <a:pt x="559" y="779"/>
                </a:lnTo>
                <a:lnTo>
                  <a:pt x="517" y="834"/>
                </a:lnTo>
                <a:lnTo>
                  <a:pt x="480" y="890"/>
                </a:lnTo>
                <a:lnTo>
                  <a:pt x="448" y="946"/>
                </a:lnTo>
                <a:lnTo>
                  <a:pt x="421" y="1004"/>
                </a:lnTo>
                <a:lnTo>
                  <a:pt x="398" y="1062"/>
                </a:lnTo>
                <a:lnTo>
                  <a:pt x="381" y="1121"/>
                </a:lnTo>
                <a:lnTo>
                  <a:pt x="368" y="1181"/>
                </a:lnTo>
                <a:lnTo>
                  <a:pt x="361" y="1240"/>
                </a:lnTo>
                <a:lnTo>
                  <a:pt x="358" y="1300"/>
                </a:lnTo>
                <a:lnTo>
                  <a:pt x="194" y="1300"/>
                </a:lnTo>
                <a:lnTo>
                  <a:pt x="197" y="1235"/>
                </a:lnTo>
                <a:lnTo>
                  <a:pt x="205" y="1171"/>
                </a:lnTo>
                <a:lnTo>
                  <a:pt x="218" y="1107"/>
                </a:lnTo>
                <a:lnTo>
                  <a:pt x="237" y="1043"/>
                </a:lnTo>
                <a:lnTo>
                  <a:pt x="262" y="980"/>
                </a:lnTo>
                <a:lnTo>
                  <a:pt x="291" y="918"/>
                </a:lnTo>
                <a:lnTo>
                  <a:pt x="326" y="856"/>
                </a:lnTo>
                <a:lnTo>
                  <a:pt x="366" y="796"/>
                </a:lnTo>
                <a:lnTo>
                  <a:pt x="411" y="737"/>
                </a:lnTo>
                <a:lnTo>
                  <a:pt x="461" y="680"/>
                </a:lnTo>
                <a:lnTo>
                  <a:pt x="515" y="624"/>
                </a:lnTo>
                <a:lnTo>
                  <a:pt x="574" y="569"/>
                </a:lnTo>
                <a:lnTo>
                  <a:pt x="638" y="517"/>
                </a:lnTo>
                <a:lnTo>
                  <a:pt x="706" y="466"/>
                </a:lnTo>
                <a:lnTo>
                  <a:pt x="778" y="418"/>
                </a:lnTo>
                <a:lnTo>
                  <a:pt x="855" y="371"/>
                </a:lnTo>
                <a:lnTo>
                  <a:pt x="935" y="327"/>
                </a:lnTo>
                <a:lnTo>
                  <a:pt x="1018" y="286"/>
                </a:lnTo>
                <a:lnTo>
                  <a:pt x="1105" y="246"/>
                </a:lnTo>
                <a:lnTo>
                  <a:pt x="1196" y="210"/>
                </a:lnTo>
                <a:lnTo>
                  <a:pt x="1289" y="176"/>
                </a:lnTo>
                <a:lnTo>
                  <a:pt x="1385" y="145"/>
                </a:lnTo>
                <a:lnTo>
                  <a:pt x="1483" y="117"/>
                </a:lnTo>
                <a:lnTo>
                  <a:pt x="1584" y="91"/>
                </a:lnTo>
                <a:lnTo>
                  <a:pt x="1687" y="69"/>
                </a:lnTo>
                <a:lnTo>
                  <a:pt x="1791" y="50"/>
                </a:lnTo>
                <a:lnTo>
                  <a:pt x="1897" y="34"/>
                </a:lnTo>
                <a:lnTo>
                  <a:pt x="2004" y="21"/>
                </a:lnTo>
                <a:lnTo>
                  <a:pt x="2112" y="11"/>
                </a:lnTo>
                <a:lnTo>
                  <a:pt x="2221" y="4"/>
                </a:lnTo>
                <a:lnTo>
                  <a:pt x="2330" y="1"/>
                </a:lnTo>
                <a:lnTo>
                  <a:pt x="2440" y="0"/>
                </a:lnTo>
                <a:lnTo>
                  <a:pt x="2549" y="3"/>
                </a:lnTo>
                <a:lnTo>
                  <a:pt x="2658" y="9"/>
                </a:lnTo>
                <a:lnTo>
                  <a:pt x="2766" y="19"/>
                </a:lnTo>
                <a:lnTo>
                  <a:pt x="2873" y="31"/>
                </a:lnTo>
                <a:lnTo>
                  <a:pt x="2980" y="47"/>
                </a:lnTo>
                <a:lnTo>
                  <a:pt x="3084" y="66"/>
                </a:lnTo>
                <a:lnTo>
                  <a:pt x="3187" y="87"/>
                </a:lnTo>
                <a:lnTo>
                  <a:pt x="3288" y="112"/>
                </a:lnTo>
                <a:lnTo>
                  <a:pt x="3387" y="140"/>
                </a:lnTo>
                <a:lnTo>
                  <a:pt x="3484" y="171"/>
                </a:lnTo>
                <a:lnTo>
                  <a:pt x="3577" y="204"/>
                </a:lnTo>
                <a:lnTo>
                  <a:pt x="3668" y="240"/>
                </a:lnTo>
                <a:lnTo>
                  <a:pt x="3756" y="279"/>
                </a:lnTo>
                <a:lnTo>
                  <a:pt x="3840" y="320"/>
                </a:lnTo>
                <a:lnTo>
                  <a:pt x="3920" y="364"/>
                </a:lnTo>
                <a:lnTo>
                  <a:pt x="3997" y="410"/>
                </a:lnTo>
                <a:lnTo>
                  <a:pt x="4070" y="458"/>
                </a:lnTo>
                <a:lnTo>
                  <a:pt x="4139" y="508"/>
                </a:lnTo>
                <a:lnTo>
                  <a:pt x="4203" y="561"/>
                </a:lnTo>
                <a:lnTo>
                  <a:pt x="4263" y="615"/>
                </a:lnTo>
                <a:lnTo>
                  <a:pt x="4319" y="670"/>
                </a:lnTo>
                <a:lnTo>
                  <a:pt x="4369" y="728"/>
                </a:lnTo>
                <a:lnTo>
                  <a:pt x="4415" y="786"/>
                </a:lnTo>
                <a:lnTo>
                  <a:pt x="4456" y="846"/>
                </a:lnTo>
                <a:lnTo>
                  <a:pt x="4491" y="908"/>
                </a:lnTo>
                <a:lnTo>
                  <a:pt x="4522" y="970"/>
                </a:lnTo>
                <a:lnTo>
                  <a:pt x="4547" y="1033"/>
                </a:lnTo>
                <a:lnTo>
                  <a:pt x="4567" y="1096"/>
                </a:lnTo>
                <a:lnTo>
                  <a:pt x="4581" y="1160"/>
                </a:lnTo>
                <a:lnTo>
                  <a:pt x="4590" y="1225"/>
                </a:lnTo>
                <a:lnTo>
                  <a:pt x="4594" y="1289"/>
                </a:lnTo>
                <a:lnTo>
                  <a:pt x="4592" y="1354"/>
                </a:lnTo>
                <a:lnTo>
                  <a:pt x="4585" y="1418"/>
                </a:lnTo>
                <a:lnTo>
                  <a:pt x="4572" y="1483"/>
                </a:lnTo>
                <a:lnTo>
                  <a:pt x="4554" y="1546"/>
                </a:lnTo>
                <a:lnTo>
                  <a:pt x="4531" y="1610"/>
                </a:lnTo>
                <a:lnTo>
                  <a:pt x="4502" y="1672"/>
                </a:lnTo>
                <a:lnTo>
                  <a:pt x="4468" y="1733"/>
                </a:lnTo>
                <a:lnTo>
                  <a:pt x="4429" y="1794"/>
                </a:lnTo>
                <a:lnTo>
                  <a:pt x="4385" y="1853"/>
                </a:lnTo>
                <a:lnTo>
                  <a:pt x="4336" y="1911"/>
                </a:lnTo>
                <a:lnTo>
                  <a:pt x="4282" y="1967"/>
                </a:lnTo>
                <a:lnTo>
                  <a:pt x="4224" y="2022"/>
                </a:lnTo>
                <a:lnTo>
                  <a:pt x="4161" y="2075"/>
                </a:lnTo>
                <a:lnTo>
                  <a:pt x="4093" y="2126"/>
                </a:lnTo>
                <a:lnTo>
                  <a:pt x="4022" y="2174"/>
                </a:lnTo>
                <a:lnTo>
                  <a:pt x="3946" y="2221"/>
                </a:lnTo>
                <a:lnTo>
                  <a:pt x="3867" y="2266"/>
                </a:lnTo>
                <a:lnTo>
                  <a:pt x="3784" y="2308"/>
                </a:lnTo>
                <a:lnTo>
                  <a:pt x="3697" y="2347"/>
                </a:lnTo>
                <a:lnTo>
                  <a:pt x="3608" y="2384"/>
                </a:lnTo>
                <a:lnTo>
                  <a:pt x="3515" y="2419"/>
                </a:lnTo>
                <a:lnTo>
                  <a:pt x="3419" y="2450"/>
                </a:lnTo>
                <a:lnTo>
                  <a:pt x="3321" y="2479"/>
                </a:lnTo>
                <a:lnTo>
                  <a:pt x="3221" y="2505"/>
                </a:lnTo>
                <a:lnTo>
                  <a:pt x="3119" y="2527"/>
                </a:lnTo>
                <a:lnTo>
                  <a:pt x="3014" y="2547"/>
                </a:lnTo>
                <a:lnTo>
                  <a:pt x="2909" y="2564"/>
                </a:lnTo>
                <a:lnTo>
                  <a:pt x="2802" y="2577"/>
                </a:lnTo>
                <a:lnTo>
                  <a:pt x="2694" y="2588"/>
                </a:lnTo>
                <a:lnTo>
                  <a:pt x="2585" y="2595"/>
                </a:lnTo>
                <a:lnTo>
                  <a:pt x="2476" y="2599"/>
                </a:lnTo>
                <a:lnTo>
                  <a:pt x="2366" y="2600"/>
                </a:lnTo>
                <a:lnTo>
                  <a:pt x="2257" y="2597"/>
                </a:lnTo>
                <a:lnTo>
                  <a:pt x="2148" y="2592"/>
                </a:lnTo>
                <a:lnTo>
                  <a:pt x="2040" y="2583"/>
                </a:lnTo>
                <a:lnTo>
                  <a:pt x="1932" y="2571"/>
                </a:lnTo>
                <a:lnTo>
                  <a:pt x="1826" y="2556"/>
                </a:lnTo>
                <a:lnTo>
                  <a:pt x="1721" y="2538"/>
                </a:lnTo>
                <a:lnTo>
                  <a:pt x="1618" y="2516"/>
                </a:lnTo>
                <a:lnTo>
                  <a:pt x="1516" y="2492"/>
                </a:lnTo>
                <a:lnTo>
                  <a:pt x="1417" y="2465"/>
                </a:lnTo>
                <a:lnTo>
                  <a:pt x="1320" y="2435"/>
                </a:lnTo>
                <a:lnTo>
                  <a:pt x="1226" y="2402"/>
                </a:lnTo>
                <a:lnTo>
                  <a:pt x="1135" y="2366"/>
                </a:lnTo>
                <a:lnTo>
                  <a:pt x="1047" y="2328"/>
                </a:lnTo>
                <a:lnTo>
                  <a:pt x="962" y="2287"/>
                </a:lnTo>
                <a:lnTo>
                  <a:pt x="881" y="2244"/>
                </a:lnTo>
                <a:lnTo>
                  <a:pt x="803" y="2198"/>
                </a:lnTo>
                <a:lnTo>
                  <a:pt x="730" y="2150"/>
                </a:lnTo>
                <a:lnTo>
                  <a:pt x="660" y="2100"/>
                </a:lnTo>
                <a:lnTo>
                  <a:pt x="595" y="2048"/>
                </a:lnTo>
                <a:lnTo>
                  <a:pt x="534" y="1994"/>
                </a:lnTo>
                <a:lnTo>
                  <a:pt x="478" y="1939"/>
                </a:lnTo>
                <a:lnTo>
                  <a:pt x="0" y="2099"/>
                </a:lnTo>
                <a:lnTo>
                  <a:pt x="239" y="1590"/>
                </a:lnTo>
                <a:lnTo>
                  <a:pt x="1101" y="1732"/>
                </a:lnTo>
                <a:lnTo>
                  <a:pt x="621" y="1892"/>
                </a:lnTo>
              </a:path>
            </a:pathLst>
          </a:custGeom>
          <a:solidFill>
            <a:srgbClr val="3f7eb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20"/>
          <p:cNvSpPr/>
          <p:nvPr/>
        </p:nvSpPr>
        <p:spPr>
          <a:xfrm rot="5400000">
            <a:off x="6915240" y="4068000"/>
            <a:ext cx="1508760" cy="572760"/>
          </a:xfrm>
          <a:custGeom>
            <a:avLst/>
            <a:gdLst/>
            <a:ahLst/>
            <a:rect l="l" t="t" r="r" b="b"/>
            <a:pathLst>
              <a:path w="4202" h="1601">
                <a:moveTo>
                  <a:pt x="0" y="400"/>
                </a:moveTo>
                <a:lnTo>
                  <a:pt x="3150" y="400"/>
                </a:lnTo>
                <a:lnTo>
                  <a:pt x="3150" y="0"/>
                </a:lnTo>
                <a:lnTo>
                  <a:pt x="4201" y="800"/>
                </a:lnTo>
                <a:lnTo>
                  <a:pt x="3150" y="1600"/>
                </a:lnTo>
                <a:lnTo>
                  <a:pt x="3150" y="1200"/>
                </a:lnTo>
                <a:lnTo>
                  <a:pt x="0" y="1200"/>
                </a:lnTo>
                <a:lnTo>
                  <a:pt x="0" y="4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23" name="" descr=""/>
          <p:cNvPicPr/>
          <p:nvPr/>
        </p:nvPicPr>
        <p:blipFill>
          <a:blip r:embed="rId3"/>
          <a:stretch/>
        </p:blipFill>
        <p:spPr>
          <a:xfrm>
            <a:off x="1469880" y="5357880"/>
            <a:ext cx="1550880" cy="1550880"/>
          </a:xfrm>
          <a:prstGeom prst="rect">
            <a:avLst/>
          </a:prstGeom>
          <a:ln>
            <a:noFill/>
          </a:ln>
        </p:spPr>
      </p:pic>
      <p:sp>
        <p:nvSpPr>
          <p:cNvPr id="1124" name="CustomShape 21"/>
          <p:cNvSpPr/>
          <p:nvPr/>
        </p:nvSpPr>
        <p:spPr>
          <a:xfrm>
            <a:off x="1469880" y="6854040"/>
            <a:ext cx="1519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Production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25" name="CustomShape 22"/>
          <p:cNvSpPr/>
          <p:nvPr/>
        </p:nvSpPr>
        <p:spPr>
          <a:xfrm>
            <a:off x="6624000" y="6336000"/>
            <a:ext cx="1519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 tests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26" name="CustomShape 23"/>
          <p:cNvSpPr/>
          <p:nvPr/>
        </p:nvSpPr>
        <p:spPr>
          <a:xfrm rot="10786800">
            <a:off x="3671640" y="5757480"/>
            <a:ext cx="2876760" cy="572760"/>
          </a:xfrm>
          <a:custGeom>
            <a:avLst/>
            <a:gdLst/>
            <a:ahLst/>
            <a:rect l="l" t="t" r="r" b="b"/>
            <a:pathLst>
              <a:path w="8003" h="1601">
                <a:moveTo>
                  <a:pt x="0" y="402"/>
                </a:moveTo>
                <a:lnTo>
                  <a:pt x="6000" y="400"/>
                </a:lnTo>
                <a:lnTo>
                  <a:pt x="6000" y="0"/>
                </a:lnTo>
                <a:lnTo>
                  <a:pt x="8002" y="800"/>
                </a:lnTo>
                <a:lnTo>
                  <a:pt x="6001" y="1600"/>
                </a:lnTo>
                <a:lnTo>
                  <a:pt x="6001" y="1200"/>
                </a:lnTo>
                <a:lnTo>
                  <a:pt x="1" y="1202"/>
                </a:lnTo>
                <a:lnTo>
                  <a:pt x="0" y="40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24"/>
          <p:cNvSpPr/>
          <p:nvPr/>
        </p:nvSpPr>
        <p:spPr>
          <a:xfrm>
            <a:off x="3598200" y="6336000"/>
            <a:ext cx="248436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Move to production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28" name="CustomShape 25"/>
          <p:cNvSpPr/>
          <p:nvPr/>
        </p:nvSpPr>
        <p:spPr>
          <a:xfrm>
            <a:off x="4248000" y="1116000"/>
            <a:ext cx="176148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26"/>
          <p:cNvSpPr/>
          <p:nvPr/>
        </p:nvSpPr>
        <p:spPr>
          <a:xfrm>
            <a:off x="343800" y="3417120"/>
            <a:ext cx="545040" cy="545040"/>
          </a:xfrm>
          <a:prstGeom prst="smileyFace">
            <a:avLst>
              <a:gd name="adj" fmla="val 9282"/>
            </a:avLst>
          </a:pr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Line 27"/>
          <p:cNvSpPr/>
          <p:nvPr/>
        </p:nvSpPr>
        <p:spPr>
          <a:xfrm>
            <a:off x="618120" y="3965760"/>
            <a:ext cx="360" cy="45720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Line 28"/>
          <p:cNvSpPr/>
          <p:nvPr/>
        </p:nvSpPr>
        <p:spPr>
          <a:xfrm flipV="1">
            <a:off x="252360" y="4422960"/>
            <a:ext cx="365760" cy="18288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Line 29"/>
          <p:cNvSpPr/>
          <p:nvPr/>
        </p:nvSpPr>
        <p:spPr>
          <a:xfrm flipH="1" flipV="1">
            <a:off x="618120" y="4422960"/>
            <a:ext cx="365760" cy="18288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Line 30"/>
          <p:cNvSpPr/>
          <p:nvPr/>
        </p:nvSpPr>
        <p:spPr>
          <a:xfrm>
            <a:off x="252360" y="4148640"/>
            <a:ext cx="731520" cy="360"/>
          </a:xfrm>
          <a:prstGeom prst="line">
            <a:avLst/>
          </a:prstGeom>
          <a:ln w="3672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31"/>
          <p:cNvSpPr/>
          <p:nvPr/>
        </p:nvSpPr>
        <p:spPr>
          <a:xfrm>
            <a:off x="252360" y="4605840"/>
            <a:ext cx="727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5" name="CustomShape 32"/>
          <p:cNvSpPr/>
          <p:nvPr/>
        </p:nvSpPr>
        <p:spPr>
          <a:xfrm>
            <a:off x="119880" y="4605840"/>
            <a:ext cx="10047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Anyone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6" name="CustomShape 33"/>
          <p:cNvSpPr/>
          <p:nvPr/>
        </p:nvSpPr>
        <p:spPr>
          <a:xfrm rot="19035000">
            <a:off x="3141360" y="2942640"/>
            <a:ext cx="500760" cy="972360"/>
          </a:xfrm>
          <a:custGeom>
            <a:avLst/>
            <a:gdLst/>
            <a:ahLst/>
            <a:rect l="l" t="t" r="r" b="b"/>
            <a:pathLst>
              <a:path w="1402" h="2712">
                <a:moveTo>
                  <a:pt x="0" y="540"/>
                </a:moveTo>
                <a:lnTo>
                  <a:pt x="699" y="0"/>
                </a:lnTo>
                <a:lnTo>
                  <a:pt x="1399" y="539"/>
                </a:lnTo>
                <a:lnTo>
                  <a:pt x="1050" y="539"/>
                </a:lnTo>
                <a:lnTo>
                  <a:pt x="1051" y="2172"/>
                </a:lnTo>
                <a:lnTo>
                  <a:pt x="1401" y="2171"/>
                </a:lnTo>
                <a:lnTo>
                  <a:pt x="701" y="2711"/>
                </a:lnTo>
                <a:lnTo>
                  <a:pt x="1" y="2172"/>
                </a:lnTo>
                <a:lnTo>
                  <a:pt x="351" y="2172"/>
                </a:lnTo>
                <a:lnTo>
                  <a:pt x="350" y="539"/>
                </a:lnTo>
                <a:lnTo>
                  <a:pt x="0" y="540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34"/>
          <p:cNvSpPr/>
          <p:nvPr/>
        </p:nvSpPr>
        <p:spPr>
          <a:xfrm>
            <a:off x="2160000" y="3456000"/>
            <a:ext cx="136476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Wrote it with DEV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138" name="CustomShape 35"/>
          <p:cNvSpPr/>
          <p:nvPr/>
        </p:nvSpPr>
        <p:spPr>
          <a:xfrm>
            <a:off x="1152000" y="4032000"/>
            <a:ext cx="1655280" cy="500760"/>
          </a:xfrm>
          <a:custGeom>
            <a:avLst/>
            <a:gdLst/>
            <a:ahLst/>
            <a:rect l="l" t="t" r="r" b="b"/>
            <a:pathLst>
              <a:path w="6202" h="1401">
                <a:moveTo>
                  <a:pt x="0" y="700"/>
                </a:moveTo>
                <a:lnTo>
                  <a:pt x="1234" y="0"/>
                </a:lnTo>
                <a:lnTo>
                  <a:pt x="1234" y="350"/>
                </a:lnTo>
                <a:lnTo>
                  <a:pt x="4966" y="350"/>
                </a:lnTo>
                <a:lnTo>
                  <a:pt x="4966" y="0"/>
                </a:lnTo>
                <a:lnTo>
                  <a:pt x="6201" y="700"/>
                </a:lnTo>
                <a:lnTo>
                  <a:pt x="4966" y="1400"/>
                </a:lnTo>
                <a:lnTo>
                  <a:pt x="4966" y="1050"/>
                </a:lnTo>
                <a:lnTo>
                  <a:pt x="1234" y="1050"/>
                </a:lnTo>
                <a:lnTo>
                  <a:pt x="1234" y="1400"/>
                </a:lnTo>
                <a:lnTo>
                  <a:pt x="0" y="700"/>
                </a:lnTo>
              </a:path>
            </a:pathLst>
          </a:custGeom>
          <a:solidFill>
            <a:srgbClr val="3f7eb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36"/>
          <p:cNvSpPr/>
          <p:nvPr/>
        </p:nvSpPr>
        <p:spPr>
          <a:xfrm>
            <a:off x="1584000" y="4406040"/>
            <a:ext cx="1364760" cy="41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3f7ebe"/>
                </a:solidFill>
                <a:latin typeface="Arial"/>
                <a:ea typeface="DejaVu Sans"/>
              </a:rPr>
              <a:t>Search / Navigate by BDD Web App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140" name="CustomShape 37"/>
          <p:cNvSpPr/>
          <p:nvPr/>
        </p:nvSpPr>
        <p:spPr>
          <a:xfrm>
            <a:off x="4954320" y="3601080"/>
            <a:ext cx="77040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@limit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1" name="CustomShape 38"/>
          <p:cNvSpPr/>
          <p:nvPr/>
        </p:nvSpPr>
        <p:spPr>
          <a:xfrm>
            <a:off x="5420160" y="3599640"/>
            <a:ext cx="77004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@error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2" name="CustomShape 39"/>
          <p:cNvSpPr/>
          <p:nvPr/>
        </p:nvSpPr>
        <p:spPr>
          <a:xfrm>
            <a:off x="4315320" y="3601080"/>
            <a:ext cx="90324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@nominal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3" name="CustomShape 40"/>
          <p:cNvSpPr/>
          <p:nvPr/>
        </p:nvSpPr>
        <p:spPr>
          <a:xfrm>
            <a:off x="3719520" y="3799440"/>
            <a:ext cx="147240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4" name="CustomShape 41"/>
          <p:cNvSpPr/>
          <p:nvPr/>
        </p:nvSpPr>
        <p:spPr>
          <a:xfrm>
            <a:off x="3719520" y="4122360"/>
            <a:ext cx="96588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@level_1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5" name="CustomShape 42"/>
          <p:cNvSpPr/>
          <p:nvPr/>
        </p:nvSpPr>
        <p:spPr>
          <a:xfrm>
            <a:off x="3719520" y="4491720"/>
            <a:ext cx="70308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800" spc="-1" strike="noStrike">
                <a:solidFill>
                  <a:srgbClr val="4c4c4c"/>
                </a:solidFill>
                <a:latin typeface="Monospace"/>
                <a:ea typeface="Monospace"/>
              </a:rPr>
              <a:t>@level_2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6" name="CustomShape 43"/>
          <p:cNvSpPr/>
          <p:nvPr/>
        </p:nvSpPr>
        <p:spPr>
          <a:xfrm>
            <a:off x="4362480" y="3799440"/>
            <a:ext cx="532800" cy="2790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7" name="CustomShape 44"/>
          <p:cNvSpPr/>
          <p:nvPr/>
        </p:nvSpPr>
        <p:spPr>
          <a:xfrm>
            <a:off x="4366440" y="4078800"/>
            <a:ext cx="54900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8" name="CustomShape 45"/>
          <p:cNvSpPr/>
          <p:nvPr/>
        </p:nvSpPr>
        <p:spPr>
          <a:xfrm>
            <a:off x="4442760" y="4162680"/>
            <a:ext cx="50940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49" name="CustomShape 46"/>
          <p:cNvSpPr/>
          <p:nvPr/>
        </p:nvSpPr>
        <p:spPr>
          <a:xfrm>
            <a:off x="4954320" y="4083120"/>
            <a:ext cx="51696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50" name="CustomShape 47"/>
          <p:cNvSpPr/>
          <p:nvPr/>
        </p:nvSpPr>
        <p:spPr>
          <a:xfrm>
            <a:off x="5567760" y="4078800"/>
            <a:ext cx="55152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51" name="CustomShape 48"/>
          <p:cNvSpPr/>
          <p:nvPr/>
        </p:nvSpPr>
        <p:spPr>
          <a:xfrm>
            <a:off x="4362480" y="4404960"/>
            <a:ext cx="532800" cy="27900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52" name="CustomShape 49"/>
          <p:cNvSpPr/>
          <p:nvPr/>
        </p:nvSpPr>
        <p:spPr>
          <a:xfrm>
            <a:off x="5005080" y="4414680"/>
            <a:ext cx="538200" cy="278640"/>
          </a:xfrm>
          <a:prstGeom prst="rect">
            <a:avLst/>
          </a:prstGeom>
          <a:solidFill>
            <a:srgbClr val="94bd5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Scenario </a:t>
            </a: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153" name="CustomShape 50"/>
          <p:cNvSpPr/>
          <p:nvPr/>
        </p:nvSpPr>
        <p:spPr>
          <a:xfrm>
            <a:off x="4337280" y="4687200"/>
            <a:ext cx="12927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Scenarios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4" name="CustomShape 51"/>
          <p:cNvSpPr/>
          <p:nvPr/>
        </p:nvSpPr>
        <p:spPr>
          <a:xfrm rot="2920200">
            <a:off x="6144840" y="2918880"/>
            <a:ext cx="500760" cy="972360"/>
          </a:xfrm>
          <a:custGeom>
            <a:avLst/>
            <a:gdLst/>
            <a:ahLst/>
            <a:rect l="l" t="t" r="r" b="b"/>
            <a:pathLst>
              <a:path w="1403" h="2711">
                <a:moveTo>
                  <a:pt x="0" y="539"/>
                </a:moveTo>
                <a:lnTo>
                  <a:pt x="700" y="0"/>
                </a:lnTo>
                <a:lnTo>
                  <a:pt x="1401" y="538"/>
                </a:lnTo>
                <a:lnTo>
                  <a:pt x="1051" y="538"/>
                </a:lnTo>
                <a:lnTo>
                  <a:pt x="1052" y="2171"/>
                </a:lnTo>
                <a:lnTo>
                  <a:pt x="1402" y="2170"/>
                </a:lnTo>
                <a:lnTo>
                  <a:pt x="702" y="2710"/>
                </a:lnTo>
                <a:lnTo>
                  <a:pt x="2" y="2171"/>
                </a:lnTo>
                <a:lnTo>
                  <a:pt x="352" y="2171"/>
                </a:lnTo>
                <a:lnTo>
                  <a:pt x="351" y="538"/>
                </a:lnTo>
                <a:lnTo>
                  <a:pt x="0" y="539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52"/>
          <p:cNvSpPr/>
          <p:nvPr/>
        </p:nvSpPr>
        <p:spPr>
          <a:xfrm>
            <a:off x="6337440" y="3469680"/>
            <a:ext cx="111276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Wrote it with PO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156" name="CustomShape 53"/>
          <p:cNvSpPr/>
          <p:nvPr/>
        </p:nvSpPr>
        <p:spPr>
          <a:xfrm rot="19035000">
            <a:off x="6183000" y="4579200"/>
            <a:ext cx="500760" cy="972360"/>
          </a:xfrm>
          <a:custGeom>
            <a:avLst/>
            <a:gdLst/>
            <a:ahLst/>
            <a:rect l="l" t="t" r="r" b="b"/>
            <a:pathLst>
              <a:path w="1403" h="2712">
                <a:moveTo>
                  <a:pt x="0" y="540"/>
                </a:moveTo>
                <a:lnTo>
                  <a:pt x="700" y="0"/>
                </a:lnTo>
                <a:lnTo>
                  <a:pt x="1400" y="539"/>
                </a:lnTo>
                <a:lnTo>
                  <a:pt x="1050" y="539"/>
                </a:lnTo>
                <a:lnTo>
                  <a:pt x="1052" y="2171"/>
                </a:lnTo>
                <a:lnTo>
                  <a:pt x="1402" y="2171"/>
                </a:lnTo>
                <a:lnTo>
                  <a:pt x="702" y="2711"/>
                </a:lnTo>
                <a:lnTo>
                  <a:pt x="2" y="2172"/>
                </a:lnTo>
                <a:lnTo>
                  <a:pt x="352" y="2172"/>
                </a:lnTo>
                <a:lnTo>
                  <a:pt x="351" y="539"/>
                </a:lnTo>
                <a:lnTo>
                  <a:pt x="0" y="540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54"/>
          <p:cNvSpPr/>
          <p:nvPr/>
        </p:nvSpPr>
        <p:spPr>
          <a:xfrm rot="2920200">
            <a:off x="3166560" y="4564800"/>
            <a:ext cx="500760" cy="972360"/>
          </a:xfrm>
          <a:custGeom>
            <a:avLst/>
            <a:gdLst/>
            <a:ahLst/>
            <a:rect l="l" t="t" r="r" b="b"/>
            <a:pathLst>
              <a:path w="1403" h="2711">
                <a:moveTo>
                  <a:pt x="0" y="539"/>
                </a:moveTo>
                <a:lnTo>
                  <a:pt x="700" y="0"/>
                </a:lnTo>
                <a:lnTo>
                  <a:pt x="1401" y="538"/>
                </a:lnTo>
                <a:lnTo>
                  <a:pt x="1051" y="538"/>
                </a:lnTo>
                <a:lnTo>
                  <a:pt x="1051" y="2171"/>
                </a:lnTo>
                <a:lnTo>
                  <a:pt x="1402" y="2170"/>
                </a:lnTo>
                <a:lnTo>
                  <a:pt x="701" y="2710"/>
                </a:lnTo>
                <a:lnTo>
                  <a:pt x="1" y="2171"/>
                </a:lnTo>
                <a:lnTo>
                  <a:pt x="351" y="2171"/>
                </a:lnTo>
                <a:lnTo>
                  <a:pt x="351" y="538"/>
                </a:lnTo>
                <a:lnTo>
                  <a:pt x="0" y="539"/>
                </a:lnTo>
              </a:path>
            </a:pathLst>
          </a:custGeom>
          <a:solidFill>
            <a:srgbClr val="b2b2b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55"/>
          <p:cNvSpPr/>
          <p:nvPr/>
        </p:nvSpPr>
        <p:spPr>
          <a:xfrm>
            <a:off x="5417640" y="5056200"/>
            <a:ext cx="11127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Code is driven by scenarios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159" name="CustomShape 56"/>
          <p:cNvSpPr/>
          <p:nvPr/>
        </p:nvSpPr>
        <p:spPr>
          <a:xfrm>
            <a:off x="3257640" y="5078160"/>
            <a:ext cx="1112760" cy="6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Reflect features in production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200" spc="-1" strike="noStrike">
              <a:latin typeface="Arial"/>
            </a:endParaRPr>
          </a:p>
        </p:txBody>
      </p:sp>
      <p:pic>
        <p:nvPicPr>
          <p:cNvPr id="1160" name="" descr=""/>
          <p:cNvPicPr/>
          <p:nvPr/>
        </p:nvPicPr>
        <p:blipFill>
          <a:blip r:embed="rId4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pic>
        <p:nvPicPr>
          <p:cNvPr id="1161" name="" descr=""/>
          <p:cNvPicPr/>
          <p:nvPr/>
        </p:nvPicPr>
        <p:blipFill>
          <a:blip r:embed="rId5"/>
          <a:stretch/>
        </p:blipFill>
        <p:spPr>
          <a:xfrm>
            <a:off x="4629960" y="86400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c6d6f"/>
                </a:solidFill>
                <a:latin typeface="Arial"/>
                <a:ea typeface="DejaVu Sans"/>
              </a:rPr>
              <a:t>Conclusion</a:t>
            </a:r>
            <a:endParaRPr b="0" lang="en-GB" sz="4400" spc="-1" strike="noStrike">
              <a:solidFill>
                <a:srgbClr val="0c6d6f"/>
              </a:solidFill>
              <a:latin typeface="Arial"/>
            </a:endParaRPr>
          </a:p>
        </p:txBody>
      </p:sp>
      <p:sp>
        <p:nvSpPr>
          <p:cNvPr id="1163" name="CustomShape 2"/>
          <p:cNvSpPr/>
          <p:nvPr/>
        </p:nvSpPr>
        <p:spPr>
          <a:xfrm>
            <a:off x="182880" y="1645920"/>
            <a:ext cx="9780480" cy="50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q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endParaRPr b="0" lang="en-GB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q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64" name="" descr=""/>
          <p:cNvPicPr/>
          <p:nvPr/>
        </p:nvPicPr>
        <p:blipFill>
          <a:blip r:embed="rId1"/>
          <a:stretch/>
        </p:blipFill>
        <p:spPr>
          <a:xfrm>
            <a:off x="7589520" y="183240"/>
            <a:ext cx="1759320" cy="1641960"/>
          </a:xfrm>
          <a:prstGeom prst="rect">
            <a:avLst/>
          </a:prstGeom>
          <a:ln>
            <a:noFill/>
          </a:ln>
        </p:spPr>
      </p:pic>
      <p:pic>
        <p:nvPicPr>
          <p:cNvPr id="1165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CustomShape 1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c6d6f"/>
                </a:solidFill>
                <a:latin typeface="Arial"/>
                <a:ea typeface="DejaVu Sans"/>
              </a:rPr>
              <a:t>Conclusion</a:t>
            </a:r>
            <a:endParaRPr b="0" lang="en-GB" sz="4400" spc="-1" strike="noStrike">
              <a:solidFill>
                <a:srgbClr val="0c6d6f"/>
              </a:solidFill>
              <a:latin typeface="Arial"/>
            </a:endParaRPr>
          </a:p>
        </p:txBody>
      </p:sp>
      <p:sp>
        <p:nvSpPr>
          <p:cNvPr id="1167" name="CustomShape 2"/>
          <p:cNvSpPr/>
          <p:nvPr/>
        </p:nvSpPr>
        <p:spPr>
          <a:xfrm>
            <a:off x="182880" y="1535040"/>
            <a:ext cx="9323280" cy="53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 team is more welded around the project  </a:t>
            </a:r>
            <a:endParaRPr b="0" lang="en-GB" sz="36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same level of understanding for everyone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scenarios constitute a clear contract</a:t>
            </a:r>
            <a:endParaRPr b="0" lang="en-GB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Trust</a:t>
            </a:r>
            <a:endParaRPr b="0" lang="en-GB" sz="36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Velocity</a:t>
            </a:r>
            <a:endParaRPr b="0" lang="en-GB" sz="36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very fast feedback loop for the PO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change of orientation product, the modification of the tests and the code is faster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1168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CustomShape 1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c6d6f"/>
                </a:solidFill>
                <a:latin typeface="Arial"/>
                <a:ea typeface="DejaVu Sans"/>
              </a:rPr>
              <a:t>Conclusion</a:t>
            </a:r>
            <a:endParaRPr b="0" lang="en-GB" sz="4400" spc="-1" strike="noStrike">
              <a:solidFill>
                <a:srgbClr val="0c6d6f"/>
              </a:solidFill>
              <a:latin typeface="Arial"/>
            </a:endParaRPr>
          </a:p>
        </p:txBody>
      </p:sp>
      <p:sp>
        <p:nvSpPr>
          <p:cNvPr id="1170" name="CustomShape 2"/>
          <p:cNvSpPr/>
          <p:nvPr/>
        </p:nvSpPr>
        <p:spPr>
          <a:xfrm>
            <a:off x="182880" y="1535040"/>
            <a:ext cx="9323280" cy="42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Failure factor</a:t>
            </a:r>
            <a:endParaRPr b="0" lang="en-GB" sz="36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DEV or PO not involved</a:t>
            </a:r>
            <a:endParaRPr b="0" lang="en-GB" sz="2800" spc="-1" strike="noStrike">
              <a:latin typeface="Arial"/>
            </a:endParaRPr>
          </a:p>
          <a:p>
            <a:pPr lvl="1" marL="864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BDD applied during the project : need to be done a the very first step</a:t>
            </a:r>
            <a:endParaRPr b="0" lang="en-GB" sz="2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</a:t>
            </a:r>
            <a:br/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br/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aim is to address too important use cases not really addressed yet :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- easily access to the scenario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- collaborative tools to help PO and DEV discussion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=&gt;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https://github.com/KelkooGroup/theGardener/wiki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171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  <p:pic>
        <p:nvPicPr>
          <p:cNvPr id="1172" name="" descr=""/>
          <p:cNvPicPr/>
          <p:nvPr/>
        </p:nvPicPr>
        <p:blipFill>
          <a:blip r:embed="rId3"/>
          <a:stretch/>
        </p:blipFill>
        <p:spPr>
          <a:xfrm>
            <a:off x="504000" y="2656800"/>
            <a:ext cx="4680000" cy="143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188720" y="6035040"/>
            <a:ext cx="76492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Functional tests that flash</a:t>
            </a:r>
            <a:endParaRPr b="0" lang="en-GB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Non-exhaustive functional tests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515400" y="588600"/>
            <a:ext cx="3120120" cy="47491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840480" y="2651760"/>
            <a:ext cx="6214320" cy="392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GB" sz="1800" spc="-1" strike="noStrike">
              <a:latin typeface="Arial"/>
            </a:endParaRPr>
          </a:p>
          <a:p>
            <a:endParaRPr b="0" lang="en-GB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 by example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Functional tests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Executable documentation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6240" y="2377440"/>
            <a:ext cx="3626640" cy="456840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1491120" y="1537200"/>
            <a:ext cx="808272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4000" spc="-1" strike="noStrike">
                <a:solidFill>
                  <a:srgbClr val="000000"/>
                </a:solidFill>
                <a:latin typeface="Arial"/>
                <a:ea typeface="DejaVu Sans"/>
              </a:rPr>
              <a:t>Behavior Driven Development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81840" y="1338120"/>
            <a:ext cx="44017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Specification by example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16160" y="1868040"/>
            <a:ext cx="8815680" cy="56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</a:t>
            </a:r>
            <a:r>
              <a:rPr b="1" lang="en-GB" sz="3200" spc="-1" strike="noStrike">
                <a:solidFill>
                  <a:srgbClr val="b3b300"/>
                </a:solidFill>
                <a:latin typeface="Courier 10 Pitch"/>
                <a:ea typeface="DejaVu Sans"/>
              </a:rPr>
              <a:t>Scenario</a:t>
            </a:r>
            <a:r>
              <a:rPr b="1" lang="en-GB" sz="1500" spc="-1" strike="noStrike">
                <a:solidFill>
                  <a:srgbClr val="b3b300"/>
                </a:solidFill>
                <a:latin typeface="Courier 10 Pitch"/>
                <a:ea typeface="DejaVu Sans"/>
              </a:rPr>
              <a:t>: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suggested suggestions are popular, available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  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and adapted to the age of the user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         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</a:t>
            </a:r>
            <a:r>
              <a:rPr b="1" lang="en-GB" sz="3200" spc="-1" strike="noStrike">
                <a:solidFill>
                  <a:srgbClr val="198a8a"/>
                </a:solidFill>
                <a:latin typeface="Courier 10 Pitch"/>
                <a:ea typeface="DejaVu Sans"/>
              </a:rPr>
              <a:t>Given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the user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"/>
              </a:rPr>
              <a:t>"Tim"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Courier 10 Pitch"/>
                <a:ea typeface="DejaVu Sans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he is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"/>
              </a:rPr>
              <a:t>"4"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years old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Courier 10 Pitch"/>
                <a:ea typeface="DejaVu Sans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the popular categories for this age are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| categoryId  | name              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"/>
              </a:rPr>
              <a:t>       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"/>
              </a:rPr>
              <a:t>Walt</a:t>
            </a:r>
            <a:r>
              <a:rPr b="1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Disney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cat2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Bedtime stories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15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and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 available books for those categories are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bookId | bookTitle                            | categoryId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lv11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Peter Pan       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lv21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The tortoise and the hare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cat2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32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When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we ask for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"2"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suggestions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</a:t>
            </a:r>
            <a:r>
              <a:rPr b="1" lang="en-GB" sz="3200" spc="-1" strike="noStrike">
                <a:solidFill>
                  <a:srgbClr val="198a8a"/>
                </a:solidFill>
                <a:latin typeface="Courier 10 Pitch"/>
                <a:ea typeface="DejaVu Sans Mono"/>
              </a:rPr>
              <a:t>Then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the suggestions are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bookId | bookTitle                            | categoryId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lv11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Peter Pan                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cat1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|</a:t>
            </a:r>
            <a:endParaRPr b="0" lang="en-GB" sz="1500" spc="-1" strike="noStrike">
              <a:latin typeface="Arial"/>
            </a:endParaRPr>
          </a:p>
          <a:p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lv21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The tortoise and the hare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| </a:t>
            </a:r>
            <a:r>
              <a:rPr b="0" lang="en-GB" sz="1500" spc="-1" strike="noStrike">
                <a:solidFill>
                  <a:srgbClr val="0000ff"/>
                </a:solidFill>
                <a:latin typeface="Courier 10 Pitch"/>
                <a:ea typeface="DejaVu Sans Mono"/>
              </a:rPr>
              <a:t>cat2</a:t>
            </a:r>
            <a:r>
              <a:rPr b="0" lang="en-GB" sz="1500" spc="-1" strike="noStrike">
                <a:solidFill>
                  <a:srgbClr val="000000"/>
                </a:solidFill>
                <a:latin typeface="Courier 10 Pitch"/>
                <a:ea typeface="DejaVu Sans Mono"/>
              </a:rPr>
              <a:t>            |</a:t>
            </a:r>
            <a:endParaRPr b="0" lang="en-GB" sz="1500" spc="-1" strike="noStrike">
              <a:latin typeface="Arial"/>
            </a:endParaRPr>
          </a:p>
          <a:p>
            <a:endParaRPr b="0" lang="en-GB" sz="1500" spc="-1" strike="noStrike">
              <a:latin typeface="Arial"/>
            </a:endParaRPr>
          </a:p>
          <a:p>
            <a:endParaRPr b="0" lang="en-GB" sz="15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2200" y="1338120"/>
            <a:ext cx="30103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Functional tests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5080" y="36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n-GB" sz="3200" spc="-1" strike="noStrike">
                <a:solidFill>
                  <a:srgbClr val="1f7079"/>
                </a:solidFill>
                <a:latin typeface="Arial"/>
                <a:ea typeface="DejaVu Sans"/>
              </a:rPr>
              <a:t>Introduction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439640" y="1931040"/>
            <a:ext cx="6513840" cy="52549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972000" y="1944000"/>
            <a:ext cx="6949800" cy="51861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9167040" y="6624360"/>
            <a:ext cx="913320" cy="91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25302</TotalTime>
  <Application>LibreOffice/5.4.6.2$Linux_X86_64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2016-07-13T09:02:55Z</dcterms:created>
  <dc:creator>Gérald Reinhart</dc:creator>
  <dc:description/>
  <dc:language>en-GB</dc:language>
  <cp:lastModifiedBy/>
  <cp:lastPrinted>2016-10-11T17:12:36Z</cp:lastPrinted>
  <dcterms:modified xsi:type="dcterms:W3CDTF">2018-06-26T13:09:58Z</dcterms:modified>
  <cp:revision>521</cp:revision>
  <dc:subject/>
  <dc:title/>
</cp:coreProperties>
</file>